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2" r:id="rId6"/>
    <p:sldId id="263" r:id="rId7"/>
    <p:sldId id="266" r:id="rId8"/>
    <p:sldId id="265" r:id="rId9"/>
    <p:sldId id="267" r:id="rId10"/>
    <p:sldId id="268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Fira Sans" panose="020B0503050000020004" pitchFamily="34" charset="0"/>
      <p:regular r:id="rId17"/>
      <p:bold r:id="rId18"/>
      <p:italic r:id="rId19"/>
      <p:boldItalic r:id="rId20"/>
    </p:embeddedFont>
    <p:embeddedFont>
      <p:font typeface="Fira Sans Medium" panose="020B0603050000020004" pitchFamily="34" charset="0"/>
      <p:regular r:id="rId21"/>
      <p:bold r:id="rId22"/>
      <p:italic r:id="rId23"/>
      <p:boldItalic r:id="rId24"/>
    </p:embeddedFont>
    <p:embeddedFont>
      <p:font typeface="Inknut Antiqua" panose="020B0604020202020204" charset="0"/>
      <p:regular r:id="rId25"/>
      <p:bold r:id="rId26"/>
    </p:embeddedFont>
    <p:embeddedFont>
      <p:font typeface="Inknut Antiqua Medium" panose="020B0604020202020204" charset="0"/>
      <p:regular r:id="rId27"/>
      <p:bold r:id="rId28"/>
    </p:embeddedFont>
    <p:embeddedFont>
      <p:font typeface="Source Sans Pro Black" panose="020B0803030403020204" pitchFamily="34" charset="0"/>
      <p:bold r:id="rId29"/>
      <p:boldItalic r:id="rId30"/>
    </p:embeddedFont>
    <p:embeddedFont>
      <p:font typeface="Space Mon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300" y="-2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b4ca700ed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0" name="Google Shape;320;gfb4ca700ed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8" name="Google Shape;1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8" name="Google Shape;16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9" name="Google Shape;18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9" name="Google Shape;27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fb30247401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fb30247401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08" name="Google Shape;30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figma.com/proto/a8HUSStOswKcIligI1DCzA/Corro%2B-Maquette?node-id=209%3A976&amp;scaling=scale-down&amp;page-id=111%3A1011&amp;starting-point-node-id=209%3A976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CD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218996">
            <a:off x="2822460" y="1844537"/>
            <a:ext cx="2629673" cy="1078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64580" y="4272520"/>
            <a:ext cx="2692088" cy="110375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13"/>
          <p:cNvGrpSpPr/>
          <p:nvPr/>
        </p:nvGrpSpPr>
        <p:grpSpPr>
          <a:xfrm>
            <a:off x="1028700" y="1934739"/>
            <a:ext cx="7584880" cy="8050794"/>
            <a:chOff x="0" y="85725"/>
            <a:chExt cx="10113173" cy="10734392"/>
          </a:xfrm>
        </p:grpSpPr>
        <p:sp>
          <p:nvSpPr>
            <p:cNvPr id="87" name="Google Shape;87;p13"/>
            <p:cNvSpPr txBox="1"/>
            <p:nvPr/>
          </p:nvSpPr>
          <p:spPr>
            <a:xfrm>
              <a:off x="0" y="85725"/>
              <a:ext cx="10113173" cy="65628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001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69"/>
                <a:buFont typeface="Arial"/>
                <a:buNone/>
              </a:pPr>
              <a:r>
                <a:rPr lang="en-US" sz="7269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PRÉSENTATION </a:t>
              </a:r>
              <a:r>
                <a:rPr lang="en-US" sz="7269" dirty="0">
                  <a:solidFill>
                    <a:srgbClr val="FFFFFF"/>
                  </a:solidFill>
                </a:rPr>
                <a:t>CORRO+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69"/>
                <a:buFont typeface="Arial"/>
                <a:buNone/>
              </a:pPr>
              <a:endParaRPr sz="7269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69"/>
                <a:buFont typeface="Arial"/>
                <a:buNone/>
              </a:pPr>
              <a:endParaRPr sz="7269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3"/>
            <p:cNvSpPr txBox="1"/>
            <p:nvPr/>
          </p:nvSpPr>
          <p:spPr>
            <a:xfrm>
              <a:off x="0" y="5920998"/>
              <a:ext cx="8289600" cy="48991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31"/>
                <a:buFont typeface="Arial"/>
                <a:buNone/>
              </a:pPr>
              <a:r>
                <a:rPr lang="en-US" sz="3131" b="1" i="0" u="sng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Blanchard Kablam</a:t>
              </a:r>
            </a:p>
            <a:p>
              <a:pPr marL="457200" marR="0" lvl="0" indent="-457200" algn="l" rtl="0">
                <a:lnSpc>
                  <a:spcPct val="14001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31"/>
                <a:buFont typeface="Wingdings" panose="05000000000000000000" pitchFamily="2" charset="2"/>
                <a:buChar char="q"/>
              </a:pPr>
              <a:r>
                <a:rPr lang="en-US" sz="3131" b="1" dirty="0">
                  <a:solidFill>
                    <a:srgbClr val="FFFFFF"/>
                  </a:solidFill>
                </a:rPr>
                <a:t>Cahier de charge</a:t>
              </a:r>
            </a:p>
            <a:p>
              <a:pPr marL="457200" marR="0" lvl="0" indent="-457200" algn="l" rtl="0">
                <a:lnSpc>
                  <a:spcPct val="14001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31"/>
                <a:buFont typeface="Wingdings" panose="05000000000000000000" pitchFamily="2" charset="2"/>
                <a:buChar char="q"/>
              </a:pPr>
              <a:r>
                <a:rPr lang="fr-FR" sz="3131" b="1" dirty="0">
                  <a:solidFill>
                    <a:srgbClr val="FFFFFF"/>
                  </a:solidFill>
                </a:rPr>
                <a:t>Spécificité</a:t>
              </a:r>
              <a:r>
                <a:rPr lang="en-US" sz="3131" b="1" dirty="0">
                  <a:solidFill>
                    <a:srgbClr val="FFFFFF"/>
                  </a:solidFill>
                </a:rPr>
                <a:t> </a:t>
              </a:r>
              <a:r>
                <a:rPr lang="fr-FR" sz="3131" b="1" dirty="0">
                  <a:solidFill>
                    <a:srgbClr val="FFFFFF"/>
                  </a:solidFill>
                </a:rPr>
                <a:t>fonctionnelle</a:t>
              </a:r>
            </a:p>
            <a:p>
              <a:pPr marL="457200" marR="0" lvl="0" indent="-457200" algn="l" rtl="0">
                <a:lnSpc>
                  <a:spcPct val="14001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31"/>
                <a:buFont typeface="Wingdings" panose="05000000000000000000" pitchFamily="2" charset="2"/>
                <a:buChar char="q"/>
              </a:pPr>
              <a:r>
                <a:rPr lang="en-US" sz="3131" b="1" dirty="0">
                  <a:solidFill>
                    <a:srgbClr val="FFFFFF"/>
                  </a:solidFill>
                </a:rPr>
                <a:t>Maquette</a:t>
              </a:r>
            </a:p>
            <a:p>
              <a:pPr marL="457200" marR="0" lvl="0" indent="-457200" algn="l" rtl="0">
                <a:lnSpc>
                  <a:spcPct val="14001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31"/>
                <a:buFont typeface="Wingdings" panose="05000000000000000000" pitchFamily="2" charset="2"/>
                <a:buChar char="q"/>
              </a:pPr>
              <a:r>
                <a:rPr lang="en-US" sz="3131" b="1" i="0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Code</a:t>
              </a:r>
            </a:p>
            <a:p>
              <a:pPr marL="0" marR="0" lvl="0" indent="0" algn="l" rtl="0">
                <a:lnSpc>
                  <a:spcPct val="140019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31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" name="Google Shape;89;p13"/>
          <p:cNvSpPr/>
          <p:nvPr/>
        </p:nvSpPr>
        <p:spPr>
          <a:xfrm>
            <a:off x="9383772" y="2236580"/>
            <a:ext cx="6481747" cy="3792251"/>
          </a:xfrm>
          <a:custGeom>
            <a:avLst/>
            <a:gdLst/>
            <a:ahLst/>
            <a:cxnLst/>
            <a:rect l="l" t="t" r="r" b="b"/>
            <a:pathLst>
              <a:path w="1923367" h="1125297" extrusionOk="0">
                <a:moveTo>
                  <a:pt x="1798906" y="1125296"/>
                </a:moveTo>
                <a:lnTo>
                  <a:pt x="124460" y="1125296"/>
                </a:lnTo>
                <a:cubicBezTo>
                  <a:pt x="55880" y="1125296"/>
                  <a:pt x="0" y="1069416"/>
                  <a:pt x="0" y="1000836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1798907" y="0"/>
                </a:lnTo>
                <a:cubicBezTo>
                  <a:pt x="1867487" y="0"/>
                  <a:pt x="1923367" y="55880"/>
                  <a:pt x="1923367" y="124460"/>
                </a:cubicBezTo>
                <a:lnTo>
                  <a:pt x="1923367" y="1000836"/>
                </a:lnTo>
                <a:cubicBezTo>
                  <a:pt x="1923367" y="1069417"/>
                  <a:pt x="1867487" y="1125297"/>
                  <a:pt x="1798907" y="1125297"/>
                </a:cubicBezTo>
                <a:close/>
              </a:path>
            </a:pathLst>
          </a:custGeom>
          <a:solidFill>
            <a:srgbClr val="75C7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25204" y="1028700"/>
            <a:ext cx="1978908" cy="1840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920234" y="7417916"/>
            <a:ext cx="1978908" cy="1840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574492" y="3174529"/>
            <a:ext cx="218527" cy="218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617688" y="4226775"/>
            <a:ext cx="160064" cy="160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144000" y="1510746"/>
            <a:ext cx="7224722" cy="6827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852543" y="632486"/>
            <a:ext cx="2114947" cy="19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44353" y="7687614"/>
            <a:ext cx="2114947" cy="19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25"/>
          <p:cNvSpPr/>
          <p:nvPr/>
        </p:nvSpPr>
        <p:spPr>
          <a:xfrm rot="-5400000">
            <a:off x="10788776" y="2171261"/>
            <a:ext cx="7419388" cy="4802260"/>
          </a:xfrm>
          <a:custGeom>
            <a:avLst/>
            <a:gdLst/>
            <a:ahLst/>
            <a:cxnLst/>
            <a:rect l="l" t="t" r="r" b="b"/>
            <a:pathLst>
              <a:path w="1923367" h="1244915" extrusionOk="0">
                <a:moveTo>
                  <a:pt x="1798906" y="1244915"/>
                </a:moveTo>
                <a:lnTo>
                  <a:pt x="124460" y="1244915"/>
                </a:lnTo>
                <a:cubicBezTo>
                  <a:pt x="55880" y="1244915"/>
                  <a:pt x="0" y="1189034"/>
                  <a:pt x="0" y="1120454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1798907" y="0"/>
                </a:lnTo>
                <a:cubicBezTo>
                  <a:pt x="1867487" y="0"/>
                  <a:pt x="1923367" y="55880"/>
                  <a:pt x="1923367" y="124460"/>
                </a:cubicBezTo>
                <a:lnTo>
                  <a:pt x="1923367" y="1120455"/>
                </a:lnTo>
                <a:cubicBezTo>
                  <a:pt x="1923367" y="1189035"/>
                  <a:pt x="1867487" y="1244915"/>
                  <a:pt x="1798907" y="1244915"/>
                </a:cubicBezTo>
                <a:close/>
              </a:path>
            </a:pathLst>
          </a:custGeom>
          <a:solidFill>
            <a:srgbClr val="75C7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6" name="Google Shape;326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30703" y="2157943"/>
            <a:ext cx="8073573" cy="6862536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5"/>
          <p:cNvSpPr txBox="1"/>
          <p:nvPr/>
        </p:nvSpPr>
        <p:spPr>
          <a:xfrm>
            <a:off x="565500" y="949200"/>
            <a:ext cx="8365200" cy="24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99"/>
              <a:buFont typeface="Arial"/>
              <a:buNone/>
            </a:pPr>
            <a:r>
              <a:rPr lang="en-US" sz="6712">
                <a:solidFill>
                  <a:srgbClr val="0048CD"/>
                </a:solidFill>
              </a:rPr>
              <a:t>MERCI POUR VOTRE ATTENTION</a:t>
            </a:r>
            <a:endParaRPr sz="319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14"/>
          <p:cNvGrpSpPr/>
          <p:nvPr/>
        </p:nvGrpSpPr>
        <p:grpSpPr>
          <a:xfrm>
            <a:off x="1028700" y="3424725"/>
            <a:ext cx="6396840" cy="4841213"/>
            <a:chOff x="0" y="76200"/>
            <a:chExt cx="7180200" cy="6454955"/>
          </a:xfrm>
        </p:grpSpPr>
        <p:sp>
          <p:nvSpPr>
            <p:cNvPr id="101" name="Google Shape;101;p14"/>
            <p:cNvSpPr txBox="1"/>
            <p:nvPr/>
          </p:nvSpPr>
          <p:spPr>
            <a:xfrm>
              <a:off x="0" y="76200"/>
              <a:ext cx="7180200" cy="147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00"/>
                <a:buFont typeface="Arial"/>
                <a:buNone/>
              </a:pPr>
              <a:r>
                <a:rPr lang="en-US" sz="7200" b="0" i="0" u="sng" strike="noStrike" cap="none" dirty="0" err="1">
                  <a:solidFill>
                    <a:srgbClr val="0048CD"/>
                  </a:solidFill>
                  <a:latin typeface="Arial"/>
                  <a:ea typeface="Arial"/>
                  <a:cs typeface="Arial"/>
                  <a:sym typeface="Arial"/>
                </a:rPr>
                <a:t>Problème</a:t>
              </a:r>
              <a:endParaRPr sz="14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4"/>
            <p:cNvSpPr txBox="1"/>
            <p:nvPr/>
          </p:nvSpPr>
          <p:spPr>
            <a:xfrm>
              <a:off x="1" y="1922140"/>
              <a:ext cx="7045377" cy="45961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57200" marR="0" lvl="0" indent="-685800" algn="l" rtl="0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8CD"/>
                </a:buClr>
                <a:buSzPts val="7200"/>
                <a:buFont typeface="Arial"/>
                <a:buChar char="●"/>
              </a:pPr>
              <a:r>
                <a:rPr lang="fr-FR" sz="4000" dirty="0">
                  <a:solidFill>
                    <a:srgbClr val="0048CD"/>
                  </a:solidFill>
                </a:rPr>
                <a:t>Lecteur optique (70 millions de FCFA) </a:t>
              </a:r>
            </a:p>
            <a:p>
              <a:pPr marL="457200" indent="-685800">
                <a:lnSpc>
                  <a:spcPct val="139992"/>
                </a:lnSpc>
                <a:buClr>
                  <a:srgbClr val="0048CD"/>
                </a:buClr>
                <a:buSzPts val="7200"/>
                <a:buFont typeface="Arial"/>
                <a:buChar char="●"/>
              </a:pPr>
              <a:r>
                <a:rPr lang="fr-FR" sz="4000" dirty="0">
                  <a:solidFill>
                    <a:srgbClr val="0048CD"/>
                  </a:solidFill>
                </a:rPr>
                <a:t>Collèges et Lycées</a:t>
              </a:r>
            </a:p>
            <a:p>
              <a:pPr marL="457200" marR="0" lvl="0" indent="-685800" algn="l" rtl="0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8CD"/>
                </a:buClr>
                <a:buSzPts val="7200"/>
                <a:buFont typeface="Arial"/>
                <a:buChar char="●"/>
              </a:pPr>
              <a:endParaRPr sz="4000" dirty="0">
                <a:solidFill>
                  <a:srgbClr val="0048CD"/>
                </a:solidFill>
              </a:endParaRPr>
            </a:p>
          </p:txBody>
        </p:sp>
        <p:sp>
          <p:nvSpPr>
            <p:cNvPr id="19" name="Google Shape;102;p14">
              <a:extLst>
                <a:ext uri="{FF2B5EF4-FFF2-40B4-BE49-F238E27FC236}">
                  <a16:creationId xmlns:a16="http://schemas.microsoft.com/office/drawing/2014/main" id="{211A37FA-E7EC-4435-903D-C0BDA5589DDE}"/>
                </a:ext>
              </a:extLst>
            </p:cNvPr>
            <p:cNvSpPr txBox="1"/>
            <p:nvPr/>
          </p:nvSpPr>
          <p:spPr>
            <a:xfrm>
              <a:off x="0" y="1935021"/>
              <a:ext cx="7045377" cy="459613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57200" marR="0" lvl="0" indent="-685800" algn="l" rtl="0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8CD"/>
                </a:buClr>
                <a:buSzPts val="7200"/>
                <a:buFont typeface="Arial"/>
                <a:buChar char="●"/>
              </a:pPr>
              <a:r>
                <a:rPr lang="fr-FR" sz="4000" dirty="0">
                  <a:solidFill>
                    <a:srgbClr val="0048CD"/>
                  </a:solidFill>
                </a:rPr>
                <a:t>Lecteur optique (70 millions de FCFA) </a:t>
              </a:r>
            </a:p>
            <a:p>
              <a:pPr marL="457200" indent="-685800">
                <a:lnSpc>
                  <a:spcPct val="139992"/>
                </a:lnSpc>
                <a:buClr>
                  <a:srgbClr val="0048CD"/>
                </a:buClr>
                <a:buSzPts val="7200"/>
                <a:buFont typeface="Arial"/>
                <a:buChar char="●"/>
              </a:pPr>
              <a:r>
                <a:rPr lang="fr-FR" sz="4000" dirty="0">
                  <a:solidFill>
                    <a:srgbClr val="0048CD"/>
                  </a:solidFill>
                </a:rPr>
                <a:t>Collèges et Lycées</a:t>
              </a:r>
            </a:p>
            <a:p>
              <a:pPr marL="457200" marR="0" lvl="0" indent="-685800" algn="l" rtl="0">
                <a:lnSpc>
                  <a:spcPct val="13999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48CD"/>
                </a:buClr>
                <a:buSzPts val="7200"/>
                <a:buFont typeface="Arial"/>
                <a:buChar char="●"/>
              </a:pPr>
              <a:endParaRPr sz="4000" dirty="0">
                <a:solidFill>
                  <a:srgbClr val="0048CD"/>
                </a:solidFill>
              </a:endParaRPr>
            </a:p>
          </p:txBody>
        </p:sp>
      </p:grpSp>
      <p:sp>
        <p:nvSpPr>
          <p:cNvPr id="103" name="Google Shape;103;p14"/>
          <p:cNvSpPr/>
          <p:nvPr/>
        </p:nvSpPr>
        <p:spPr>
          <a:xfrm>
            <a:off x="7889962" y="829571"/>
            <a:ext cx="9210264" cy="7868918"/>
          </a:xfrm>
          <a:custGeom>
            <a:avLst/>
            <a:gdLst/>
            <a:ahLst/>
            <a:cxnLst/>
            <a:rect l="l" t="t" r="r" b="b"/>
            <a:pathLst>
              <a:path w="3807919" h="3253350" extrusionOk="0">
                <a:moveTo>
                  <a:pt x="3683458" y="3253350"/>
                </a:moveTo>
                <a:lnTo>
                  <a:pt x="124460" y="3253350"/>
                </a:lnTo>
                <a:cubicBezTo>
                  <a:pt x="55880" y="3253350"/>
                  <a:pt x="0" y="3197470"/>
                  <a:pt x="0" y="312889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3683458" y="0"/>
                </a:lnTo>
                <a:cubicBezTo>
                  <a:pt x="3752038" y="0"/>
                  <a:pt x="3807919" y="55880"/>
                  <a:pt x="3807919" y="124460"/>
                </a:cubicBezTo>
                <a:lnTo>
                  <a:pt x="3807919" y="3128890"/>
                </a:lnTo>
                <a:cubicBezTo>
                  <a:pt x="3807919" y="3197470"/>
                  <a:pt x="3752038" y="3253350"/>
                  <a:pt x="3683458" y="32533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2"/>
              <a:buFont typeface="Arial"/>
              <a:buNone/>
            </a:pPr>
            <a:endParaRPr sz="2682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4"/>
          <p:cNvSpPr/>
          <p:nvPr/>
        </p:nvSpPr>
        <p:spPr>
          <a:xfrm>
            <a:off x="8334126" y="829571"/>
            <a:ext cx="8925174" cy="8627858"/>
          </a:xfrm>
          <a:custGeom>
            <a:avLst/>
            <a:gdLst/>
            <a:ahLst/>
            <a:cxnLst/>
            <a:rect l="l" t="t" r="r" b="b"/>
            <a:pathLst>
              <a:path w="3690051" h="3567128" extrusionOk="0">
                <a:moveTo>
                  <a:pt x="3565591" y="3567128"/>
                </a:moveTo>
                <a:lnTo>
                  <a:pt x="124460" y="3567128"/>
                </a:lnTo>
                <a:cubicBezTo>
                  <a:pt x="55880" y="3567128"/>
                  <a:pt x="0" y="3511248"/>
                  <a:pt x="0" y="3442668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3565591" y="0"/>
                </a:lnTo>
                <a:cubicBezTo>
                  <a:pt x="3634171" y="0"/>
                  <a:pt x="3690051" y="55880"/>
                  <a:pt x="3690051" y="124460"/>
                </a:cubicBezTo>
                <a:lnTo>
                  <a:pt x="3690051" y="3442668"/>
                </a:lnTo>
                <a:cubicBezTo>
                  <a:pt x="3690051" y="3511248"/>
                  <a:pt x="3634171" y="3567128"/>
                  <a:pt x="3565591" y="3567128"/>
                </a:cubicBezTo>
                <a:close/>
              </a:path>
            </a:pathLst>
          </a:custGeom>
          <a:solidFill>
            <a:srgbClr val="0048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2"/>
              <a:buFont typeface="Arial"/>
              <a:buNone/>
            </a:pPr>
            <a:endParaRPr sz="2682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" name="Google Shape;105;p14"/>
          <p:cNvGrpSpPr/>
          <p:nvPr/>
        </p:nvGrpSpPr>
        <p:grpSpPr>
          <a:xfrm>
            <a:off x="8953689" y="1748633"/>
            <a:ext cx="7384448" cy="6767057"/>
            <a:chOff x="-402133" y="-66675"/>
            <a:chExt cx="9845931" cy="9022742"/>
          </a:xfrm>
        </p:grpSpPr>
        <p:sp>
          <p:nvSpPr>
            <p:cNvPr id="106" name="Google Shape;106;p14"/>
            <p:cNvSpPr txBox="1"/>
            <p:nvPr/>
          </p:nvSpPr>
          <p:spPr>
            <a:xfrm>
              <a:off x="-402133" y="996384"/>
              <a:ext cx="9443700" cy="24622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57200">
                <a:buSzPts val="4000"/>
              </a:pPr>
              <a:r>
                <a:rPr lang="en-US" sz="40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- </a:t>
              </a:r>
              <a:r>
                <a:rPr lang="fr-FR" sz="4000" dirty="0">
                  <a:solidFill>
                    <a:srgbClr val="FFFFFF"/>
                  </a:solidFill>
                </a:rPr>
                <a:t>Mise en place dans les Universités</a:t>
              </a:r>
            </a:p>
            <a:p>
              <a:pPr marL="45720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0"/>
                <a:buFont typeface="Arial"/>
                <a:buNone/>
              </a:pPr>
              <a:endParaRPr sz="4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4"/>
            <p:cNvSpPr txBox="1"/>
            <p:nvPr/>
          </p:nvSpPr>
          <p:spPr>
            <a:xfrm>
              <a:off x="0" y="-66675"/>
              <a:ext cx="9443798" cy="7967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75C7FB"/>
                  </a:solidFill>
                  <a:latin typeface="Inknut Antiqua Medium"/>
                  <a:ea typeface="Inknut Antiqua Medium"/>
                  <a:cs typeface="Inknut Antiqua Medium"/>
                  <a:sym typeface="Inknut Antiqua Medium"/>
                </a:rPr>
                <a:t>Problème 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4"/>
            <p:cNvSpPr txBox="1"/>
            <p:nvPr/>
          </p:nvSpPr>
          <p:spPr>
            <a:xfrm>
              <a:off x="0" y="3720045"/>
              <a:ext cx="9443700" cy="24119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57200" marR="0" lvl="0" indent="-4572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Font typeface="Arial"/>
                <a:buChar char="-"/>
              </a:pPr>
              <a:r>
                <a:rPr lang="fr-FR" sz="4000" dirty="0">
                  <a:solidFill>
                    <a:srgbClr val="FFFFFF"/>
                  </a:solidFill>
                </a:rPr>
                <a:t>Automate, pas d’intelligence artificielle</a:t>
              </a:r>
              <a:endParaRPr sz="4000" dirty="0">
                <a:solidFill>
                  <a:srgbClr val="FFFFFF"/>
                </a:solidFill>
              </a:endParaRPr>
            </a:p>
            <a:p>
              <a:pPr marL="0" marR="0" lvl="0" indent="0" algn="l" rtl="0">
                <a:lnSpc>
                  <a:spcPct val="14004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82"/>
                <a:buFont typeface="Arial"/>
                <a:buNone/>
              </a:pPr>
              <a:endParaRPr sz="268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4"/>
            <p:cNvSpPr txBox="1"/>
            <p:nvPr/>
          </p:nvSpPr>
          <p:spPr>
            <a:xfrm>
              <a:off x="0" y="2654494"/>
              <a:ext cx="9443798" cy="7967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75C7FB"/>
                  </a:solidFill>
                  <a:latin typeface="Inknut Antiqua Medium"/>
                  <a:ea typeface="Inknut Antiqua Medium"/>
                  <a:cs typeface="Inknut Antiqua Medium"/>
                  <a:sym typeface="Inknut Antiqua Medium"/>
                </a:rPr>
                <a:t>Problème 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4"/>
            <p:cNvSpPr txBox="1"/>
            <p:nvPr/>
          </p:nvSpPr>
          <p:spPr>
            <a:xfrm>
              <a:off x="0" y="6493855"/>
              <a:ext cx="9443700" cy="24622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SzPts val="4000"/>
              </a:pPr>
              <a:r>
                <a:rPr lang="fr-FR" sz="4000" dirty="0">
                  <a:solidFill>
                    <a:srgbClr val="FFFFFF"/>
                  </a:solidFill>
                </a:rPr>
                <a:t>- Nombre d’élèves et d’étudiants de plus en plus croissant à évaluer</a:t>
              </a:r>
              <a:endParaRPr sz="4000" dirty="0">
                <a:solidFill>
                  <a:srgbClr val="FFFFFF"/>
                </a:solidFill>
              </a:endParaRPr>
            </a:p>
          </p:txBody>
        </p:sp>
        <p:sp>
          <p:nvSpPr>
            <p:cNvPr id="111" name="Google Shape;111;p14"/>
            <p:cNvSpPr txBox="1"/>
            <p:nvPr/>
          </p:nvSpPr>
          <p:spPr>
            <a:xfrm>
              <a:off x="0" y="5418779"/>
              <a:ext cx="9443798" cy="7967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75C7FB"/>
                  </a:solidFill>
                  <a:latin typeface="Inknut Antiqua Medium"/>
                  <a:ea typeface="Inknut Antiqua Medium"/>
                  <a:cs typeface="Inknut Antiqua Medium"/>
                  <a:sym typeface="Inknut Antiqua Medium"/>
                </a:rPr>
                <a:t>Problème 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" name="Google Shape;112;p14"/>
          <p:cNvSpPr txBox="1"/>
          <p:nvPr/>
        </p:nvSpPr>
        <p:spPr>
          <a:xfrm rot="-5400000">
            <a:off x="4752612" y="4937034"/>
            <a:ext cx="64923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p14"/>
          <p:cNvGrpSpPr/>
          <p:nvPr/>
        </p:nvGrpSpPr>
        <p:grpSpPr>
          <a:xfrm rot="10800000">
            <a:off x="15977980" y="8311726"/>
            <a:ext cx="720315" cy="720315"/>
            <a:chOff x="1" y="1"/>
            <a:chExt cx="960420" cy="960420"/>
          </a:xfrm>
        </p:grpSpPr>
        <p:pic>
          <p:nvPicPr>
            <p:cNvPr id="114" name="Google Shape;114;p1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1" y="1"/>
              <a:ext cx="960420" cy="9604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34750" y="234750"/>
              <a:ext cx="490920" cy="49092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5"/>
          <p:cNvSpPr txBox="1"/>
          <p:nvPr/>
        </p:nvSpPr>
        <p:spPr>
          <a:xfrm>
            <a:off x="951208" y="552017"/>
            <a:ext cx="4172400" cy="1557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9200" b="0" i="0" u="sng" strike="noStrike" cap="none" dirty="0" err="1">
                <a:solidFill>
                  <a:srgbClr val="0048CD"/>
                </a:solidFill>
                <a:latin typeface="Arial"/>
                <a:ea typeface="Arial"/>
                <a:cs typeface="Arial"/>
                <a:sym typeface="Arial"/>
              </a:rPr>
              <a:t>Produit</a:t>
            </a:r>
            <a:r>
              <a:rPr lang="en-US" sz="7200" b="0" i="0" u="none" strike="noStrike" cap="none" dirty="0">
                <a:solidFill>
                  <a:srgbClr val="0048C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74492" y="3174529"/>
            <a:ext cx="218527" cy="218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617688" y="4226775"/>
            <a:ext cx="160064" cy="16006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02;p14">
            <a:extLst>
              <a:ext uri="{FF2B5EF4-FFF2-40B4-BE49-F238E27FC236}">
                <a16:creationId xmlns:a16="http://schemas.microsoft.com/office/drawing/2014/main" id="{953B1A67-1545-4D3C-92FF-9330810D4B19}"/>
              </a:ext>
            </a:extLst>
          </p:cNvPr>
          <p:cNvSpPr txBox="1"/>
          <p:nvPr/>
        </p:nvSpPr>
        <p:spPr>
          <a:xfrm>
            <a:off x="951208" y="3036535"/>
            <a:ext cx="16112426" cy="1895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685800" algn="l" rtl="0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Clr>
                <a:srgbClr val="0048CD"/>
              </a:buClr>
              <a:buSzPts val="7200"/>
              <a:buFont typeface="Arial"/>
              <a:buChar char="●"/>
            </a:pPr>
            <a:r>
              <a:rPr lang="fr-FR" sz="4000" dirty="0">
                <a:solidFill>
                  <a:srgbClr val="0048CD"/>
                </a:solidFill>
              </a:rPr>
              <a:t>Lien: </a:t>
            </a:r>
            <a:r>
              <a:rPr lang="fr-FR" sz="4800" dirty="0">
                <a:hlinkClick r:id="rId5"/>
              </a:rPr>
              <a:t>▶ full page </a:t>
            </a:r>
            <a:r>
              <a:rPr lang="fr-FR" sz="4800" dirty="0" err="1">
                <a:hlinkClick r:id="rId5"/>
              </a:rPr>
              <a:t>dokter</a:t>
            </a:r>
            <a:r>
              <a:rPr lang="fr-FR" sz="4800" dirty="0">
                <a:hlinkClick r:id="rId5"/>
              </a:rPr>
              <a:t> - </a:t>
            </a:r>
            <a:r>
              <a:rPr lang="fr-FR" sz="4800" dirty="0" err="1">
                <a:hlinkClick r:id="rId5"/>
              </a:rPr>
              <a:t>Corro</a:t>
            </a:r>
            <a:r>
              <a:rPr lang="fr-FR" sz="4800" dirty="0">
                <a:hlinkClick r:id="rId5"/>
              </a:rPr>
              <a:t>+ Maquette (figma.com)</a:t>
            </a:r>
            <a:endParaRPr lang="fr-FR" sz="4000" dirty="0">
              <a:solidFill>
                <a:srgbClr val="0048CD"/>
              </a:solidFill>
            </a:endParaRPr>
          </a:p>
          <a:p>
            <a:pPr marR="0" lvl="0" algn="l" rtl="0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Clr>
                <a:srgbClr val="0048CD"/>
              </a:buClr>
              <a:buSzPts val="7200"/>
            </a:pPr>
            <a:endParaRPr sz="4000" dirty="0">
              <a:solidFill>
                <a:srgbClr val="0048CD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CD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 txBox="1"/>
          <p:nvPr/>
        </p:nvSpPr>
        <p:spPr>
          <a:xfrm rot="-5400000">
            <a:off x="6643153" y="6958324"/>
            <a:ext cx="3054598" cy="372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57"/>
              <a:buFont typeface="Arial"/>
              <a:buNone/>
            </a:pPr>
            <a:r>
              <a:rPr lang="en-US" sz="2157" b="0" i="0" u="none" strike="noStrike" cap="none">
                <a:solidFill>
                  <a:srgbClr val="0048CD"/>
                </a:solidFill>
                <a:latin typeface="Space Mono"/>
                <a:ea typeface="Space Mono"/>
                <a:cs typeface="Space Mono"/>
                <a:sym typeface="Space Mono"/>
              </a:rPr>
              <a:t>ARGUMENTAIRE V 1.0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6"/>
          <p:cNvSpPr/>
          <p:nvPr/>
        </p:nvSpPr>
        <p:spPr>
          <a:xfrm>
            <a:off x="7916475" y="829571"/>
            <a:ext cx="9210264" cy="7868918"/>
          </a:xfrm>
          <a:custGeom>
            <a:avLst/>
            <a:gdLst/>
            <a:ahLst/>
            <a:cxnLst/>
            <a:rect l="l" t="t" r="r" b="b"/>
            <a:pathLst>
              <a:path w="3807919" h="3253350" extrusionOk="0">
                <a:moveTo>
                  <a:pt x="3683458" y="3253350"/>
                </a:moveTo>
                <a:lnTo>
                  <a:pt x="124460" y="3253350"/>
                </a:lnTo>
                <a:cubicBezTo>
                  <a:pt x="55880" y="3253350"/>
                  <a:pt x="0" y="3197470"/>
                  <a:pt x="0" y="312889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3683458" y="0"/>
                </a:lnTo>
                <a:cubicBezTo>
                  <a:pt x="3752038" y="0"/>
                  <a:pt x="3807919" y="55880"/>
                  <a:pt x="3807919" y="124460"/>
                </a:cubicBezTo>
                <a:lnTo>
                  <a:pt x="3807919" y="3128890"/>
                </a:lnTo>
                <a:cubicBezTo>
                  <a:pt x="3807919" y="3197470"/>
                  <a:pt x="3752038" y="3253350"/>
                  <a:pt x="3683458" y="3253350"/>
                </a:cubicBezTo>
                <a:close/>
              </a:path>
            </a:pathLst>
          </a:custGeom>
          <a:solidFill>
            <a:srgbClr val="E9E9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6"/>
          <p:cNvSpPr/>
          <p:nvPr/>
        </p:nvSpPr>
        <p:spPr>
          <a:xfrm>
            <a:off x="8334126" y="829571"/>
            <a:ext cx="8925174" cy="8627858"/>
          </a:xfrm>
          <a:custGeom>
            <a:avLst/>
            <a:gdLst/>
            <a:ahLst/>
            <a:cxnLst/>
            <a:rect l="l" t="t" r="r" b="b"/>
            <a:pathLst>
              <a:path w="3690051" h="3567128" extrusionOk="0">
                <a:moveTo>
                  <a:pt x="3565591" y="3567128"/>
                </a:moveTo>
                <a:lnTo>
                  <a:pt x="124460" y="3567128"/>
                </a:lnTo>
                <a:cubicBezTo>
                  <a:pt x="55880" y="3567128"/>
                  <a:pt x="0" y="3511248"/>
                  <a:pt x="0" y="3442668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3565591" y="0"/>
                </a:lnTo>
                <a:cubicBezTo>
                  <a:pt x="3634171" y="0"/>
                  <a:pt x="3690051" y="55880"/>
                  <a:pt x="3690051" y="124460"/>
                </a:cubicBezTo>
                <a:lnTo>
                  <a:pt x="3690051" y="3442668"/>
                </a:lnTo>
                <a:cubicBezTo>
                  <a:pt x="3690051" y="3511248"/>
                  <a:pt x="3634171" y="3567128"/>
                  <a:pt x="3565591" y="35671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6"/>
          <p:cNvSpPr txBox="1"/>
          <p:nvPr/>
        </p:nvSpPr>
        <p:spPr>
          <a:xfrm>
            <a:off x="1028700" y="3610800"/>
            <a:ext cx="63618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7200">
                <a:solidFill>
                  <a:srgbClr val="FFFFFF"/>
                </a:solidFill>
              </a:rPr>
              <a:t>Fonctionnalités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" name="Google Shape;133;p16"/>
          <p:cNvGrpSpPr/>
          <p:nvPr/>
        </p:nvGrpSpPr>
        <p:grpSpPr>
          <a:xfrm rot="10800000">
            <a:off x="15977980" y="8311727"/>
            <a:ext cx="720315" cy="720315"/>
            <a:chOff x="0" y="0"/>
            <a:chExt cx="960421" cy="960421"/>
          </a:xfrm>
        </p:grpSpPr>
        <p:pic>
          <p:nvPicPr>
            <p:cNvPr id="134" name="Google Shape;134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10800000">
              <a:off x="0" y="0"/>
              <a:ext cx="960421" cy="960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" name="Google Shape;135;p1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34750" y="234750"/>
              <a:ext cx="490920" cy="4909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6" name="Google Shape;136;p16"/>
          <p:cNvSpPr txBox="1"/>
          <p:nvPr/>
        </p:nvSpPr>
        <p:spPr>
          <a:xfrm>
            <a:off x="1028700" y="5287200"/>
            <a:ext cx="63618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200">
              <a:solidFill>
                <a:srgbClr val="FFFFFF"/>
              </a:solidFill>
            </a:endParaRPr>
          </a:p>
        </p:txBody>
      </p:sp>
      <p:grpSp>
        <p:nvGrpSpPr>
          <p:cNvPr id="137" name="Google Shape;137;p16"/>
          <p:cNvGrpSpPr/>
          <p:nvPr/>
        </p:nvGrpSpPr>
        <p:grpSpPr>
          <a:xfrm>
            <a:off x="9255314" y="2278375"/>
            <a:ext cx="7082786" cy="6417242"/>
            <a:chOff x="0" y="-66691"/>
            <a:chExt cx="9443715" cy="8556327"/>
          </a:xfrm>
        </p:grpSpPr>
        <p:sp>
          <p:nvSpPr>
            <p:cNvPr id="138" name="Google Shape;138;p16"/>
            <p:cNvSpPr txBox="1"/>
            <p:nvPr/>
          </p:nvSpPr>
          <p:spPr>
            <a:xfrm>
              <a:off x="0" y="1102995"/>
              <a:ext cx="9443700" cy="73866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57200" marR="0" lvl="0" indent="-482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Char char="-"/>
              </a:pPr>
              <a:r>
                <a:rPr lang="fr-FR" sz="4000" dirty="0">
                  <a:solidFill>
                    <a:schemeClr val="dk1"/>
                  </a:solidFill>
                </a:rPr>
                <a:t>Correction automatique par une IA</a:t>
              </a:r>
            </a:p>
            <a:p>
              <a: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</a:pPr>
              <a:endParaRPr lang="fr-FR" sz="4000" dirty="0">
                <a:solidFill>
                  <a:schemeClr val="dk1"/>
                </a:solidFill>
              </a:endParaRPr>
            </a:p>
            <a:p>
              <a:pPr marL="457200" marR="0" lvl="0" indent="-482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Char char="-"/>
              </a:pPr>
              <a:r>
                <a:rPr lang="fr-FR" sz="4000" dirty="0">
                  <a:solidFill>
                    <a:schemeClr val="dk1"/>
                  </a:solidFill>
                </a:rPr>
                <a:t>Enregistrement dans une base de donnée </a:t>
              </a:r>
              <a:endParaRPr sz="4000" dirty="0">
                <a:solidFill>
                  <a:schemeClr val="dk1"/>
                </a:solidFill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4000" dirty="0">
                <a:solidFill>
                  <a:schemeClr val="dk1"/>
                </a:solidFill>
              </a:endParaRPr>
            </a:p>
            <a:p>
              <a:pPr marL="457200" marR="0" lvl="0" indent="-482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4000"/>
                <a:buChar char="-"/>
              </a:pPr>
              <a:r>
                <a:rPr lang="fr-FR" sz="4000" dirty="0">
                  <a:solidFill>
                    <a:schemeClr val="dk1"/>
                  </a:solidFill>
                </a:rPr>
                <a:t>Forum de partage d’informations et d’astuces entre enseignants</a:t>
              </a:r>
              <a:endParaRPr sz="4000" dirty="0">
                <a:solidFill>
                  <a:schemeClr val="dk1"/>
                </a:solidFill>
              </a:endParaRPr>
            </a:p>
          </p:txBody>
        </p:sp>
        <p:sp>
          <p:nvSpPr>
            <p:cNvPr id="139" name="Google Shape;139;p16"/>
            <p:cNvSpPr txBox="1"/>
            <p:nvPr/>
          </p:nvSpPr>
          <p:spPr>
            <a:xfrm>
              <a:off x="0" y="2916815"/>
              <a:ext cx="94437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6"/>
            <p:cNvSpPr txBox="1"/>
            <p:nvPr/>
          </p:nvSpPr>
          <p:spPr>
            <a:xfrm>
              <a:off x="15" y="-66691"/>
              <a:ext cx="94437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>
                  <a:solidFill>
                    <a:srgbClr val="75C7FB"/>
                  </a:solidFill>
                  <a:latin typeface="Inknut Antiqua Medium"/>
                  <a:ea typeface="Inknut Antiqua Medium"/>
                  <a:cs typeface="Inknut Antiqua Medium"/>
                  <a:sym typeface="Inknut Antiqua Medium"/>
                </a:rPr>
                <a:t>Solutions</a:t>
              </a:r>
              <a:endParaRPr sz="3600">
                <a:solidFill>
                  <a:srgbClr val="75C7FB"/>
                </a:solidFill>
                <a:latin typeface="Inknut Antiqua Medium"/>
                <a:ea typeface="Inknut Antiqua Medium"/>
                <a:cs typeface="Inknut Antiqua Medium"/>
                <a:sym typeface="Inknut Antiqua Medium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9"/>
          <p:cNvSpPr/>
          <p:nvPr/>
        </p:nvSpPr>
        <p:spPr>
          <a:xfrm>
            <a:off x="7916475" y="829309"/>
            <a:ext cx="9210264" cy="8628382"/>
          </a:xfrm>
          <a:custGeom>
            <a:avLst/>
            <a:gdLst/>
            <a:ahLst/>
            <a:cxnLst/>
            <a:rect l="l" t="t" r="r" b="b"/>
            <a:pathLst>
              <a:path w="3807919" h="3567345" extrusionOk="0">
                <a:moveTo>
                  <a:pt x="3683458" y="3567345"/>
                </a:moveTo>
                <a:lnTo>
                  <a:pt x="124460" y="3567345"/>
                </a:lnTo>
                <a:cubicBezTo>
                  <a:pt x="55880" y="3567345"/>
                  <a:pt x="0" y="3511465"/>
                  <a:pt x="0" y="3442884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3683458" y="0"/>
                </a:lnTo>
                <a:cubicBezTo>
                  <a:pt x="3752038" y="0"/>
                  <a:pt x="3807919" y="55880"/>
                  <a:pt x="3807919" y="124460"/>
                </a:cubicBezTo>
                <a:lnTo>
                  <a:pt x="3807919" y="3442885"/>
                </a:lnTo>
                <a:cubicBezTo>
                  <a:pt x="3807919" y="3511465"/>
                  <a:pt x="3752038" y="3567345"/>
                  <a:pt x="3683458" y="35673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9"/>
          <p:cNvSpPr/>
          <p:nvPr/>
        </p:nvSpPr>
        <p:spPr>
          <a:xfrm>
            <a:off x="8334126" y="829833"/>
            <a:ext cx="8925174" cy="7231928"/>
          </a:xfrm>
          <a:custGeom>
            <a:avLst/>
            <a:gdLst/>
            <a:ahLst/>
            <a:cxnLst/>
            <a:rect l="l" t="t" r="r" b="b"/>
            <a:pathLst>
              <a:path w="3690051" h="2989991" extrusionOk="0">
                <a:moveTo>
                  <a:pt x="3565591" y="2989991"/>
                </a:moveTo>
                <a:lnTo>
                  <a:pt x="124460" y="2989991"/>
                </a:lnTo>
                <a:cubicBezTo>
                  <a:pt x="55880" y="2989991"/>
                  <a:pt x="0" y="2934111"/>
                  <a:pt x="0" y="2865531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3565591" y="0"/>
                </a:lnTo>
                <a:cubicBezTo>
                  <a:pt x="3634171" y="0"/>
                  <a:pt x="3690051" y="55880"/>
                  <a:pt x="3690051" y="124460"/>
                </a:cubicBezTo>
                <a:lnTo>
                  <a:pt x="3690051" y="2865531"/>
                </a:lnTo>
                <a:cubicBezTo>
                  <a:pt x="3690051" y="2934111"/>
                  <a:pt x="3634171" y="2989991"/>
                  <a:pt x="3565591" y="2989991"/>
                </a:cubicBezTo>
                <a:close/>
              </a:path>
            </a:pathLst>
          </a:custGeom>
          <a:solidFill>
            <a:srgbClr val="0048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666089" y="4601735"/>
            <a:ext cx="2050862" cy="19073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" name="Google Shape;174;p19"/>
          <p:cNvGrpSpPr/>
          <p:nvPr/>
        </p:nvGrpSpPr>
        <p:grpSpPr>
          <a:xfrm>
            <a:off x="9115921" y="1302573"/>
            <a:ext cx="6550167" cy="3217163"/>
            <a:chOff x="-85767" y="-768958"/>
            <a:chExt cx="8733557" cy="4289550"/>
          </a:xfrm>
        </p:grpSpPr>
        <p:sp>
          <p:nvSpPr>
            <p:cNvPr id="175" name="Google Shape;175;p19"/>
            <p:cNvSpPr txBox="1"/>
            <p:nvPr/>
          </p:nvSpPr>
          <p:spPr>
            <a:xfrm>
              <a:off x="-42878" y="73495"/>
              <a:ext cx="8690668" cy="34470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57200" marR="0" lvl="0" indent="-482600" algn="l" rtl="0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Char char="●"/>
              </a:pPr>
              <a:r>
                <a:rPr lang="en-US" sz="4000" dirty="0">
                  <a:solidFill>
                    <a:srgbClr val="FFFFFF"/>
                  </a:solidFill>
                </a:rPr>
                <a:t>La population </a:t>
              </a:r>
            </a:p>
            <a:p>
              <a:pPr marL="457200" marR="0" lvl="0" indent="-482600" algn="l" rtl="0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Char char="●"/>
              </a:pPr>
              <a:r>
                <a:rPr lang="en-US" sz="40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Les </a:t>
              </a:r>
              <a:r>
                <a:rPr lang="en-US" sz="4000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établissements</a:t>
              </a:r>
              <a:r>
                <a:rPr lang="en-US" sz="40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4000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scolaires</a:t>
              </a:r>
              <a:endParaRPr sz="2741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9"/>
            <p:cNvSpPr txBox="1"/>
            <p:nvPr/>
          </p:nvSpPr>
          <p:spPr>
            <a:xfrm>
              <a:off x="-85767" y="-768958"/>
              <a:ext cx="55197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>
                  <a:solidFill>
                    <a:srgbClr val="75C7FB"/>
                  </a:solidFill>
                  <a:latin typeface="Inknut Antiqua Medium"/>
                  <a:ea typeface="Inknut Antiqua Medium"/>
                  <a:cs typeface="Inknut Antiqua Medium"/>
                  <a:sym typeface="Inknut Antiqua Medium"/>
                </a:rPr>
                <a:t>Marché Cible 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" name="Google Shape;177;p19"/>
          <p:cNvGrpSpPr/>
          <p:nvPr/>
        </p:nvGrpSpPr>
        <p:grpSpPr>
          <a:xfrm>
            <a:off x="9078476" y="5685576"/>
            <a:ext cx="4819950" cy="2205030"/>
            <a:chOff x="-93745" y="1878375"/>
            <a:chExt cx="6426600" cy="2940041"/>
          </a:xfrm>
        </p:grpSpPr>
        <p:sp>
          <p:nvSpPr>
            <p:cNvPr id="178" name="Google Shape;178;p19"/>
            <p:cNvSpPr txBox="1"/>
            <p:nvPr/>
          </p:nvSpPr>
          <p:spPr>
            <a:xfrm>
              <a:off x="-93745" y="3176941"/>
              <a:ext cx="6426600" cy="1641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57200" marR="0" lvl="0" indent="-482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Char char="●"/>
              </a:pPr>
              <a:r>
                <a:rPr lang="en-US" sz="4000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Lecteur</a:t>
              </a:r>
              <a:r>
                <a:rPr lang="en-US" sz="4000" b="0" i="0" u="none" strike="noStrike" cap="none" dirty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4000" b="0" i="0" u="none" strike="noStrike" cap="none" dirty="0" err="1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optique</a:t>
              </a:r>
              <a:endParaRPr lang="en-US" sz="40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482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000"/>
                <a:buChar char="●"/>
              </a:pPr>
              <a:r>
                <a:rPr lang="en-US" sz="4000" dirty="0">
                  <a:solidFill>
                    <a:srgbClr val="FFFFFF"/>
                  </a:solidFill>
                </a:rPr>
                <a:t>Ecole media</a:t>
              </a:r>
              <a:endParaRPr sz="28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9"/>
            <p:cNvSpPr txBox="1"/>
            <p:nvPr/>
          </p:nvSpPr>
          <p:spPr>
            <a:xfrm>
              <a:off x="-43750" y="1878375"/>
              <a:ext cx="5519700" cy="10341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rgbClr val="75C7FB"/>
                  </a:solidFill>
                  <a:latin typeface="Inknut Antiqua Medium"/>
                  <a:ea typeface="Inknut Antiqua Medium"/>
                  <a:cs typeface="Inknut Antiqua Medium"/>
                  <a:sym typeface="Inknut Antiqua Medium"/>
                </a:rPr>
                <a:t>Concurrent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0" name="Google Shape;180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666089" y="647700"/>
            <a:ext cx="2050862" cy="1907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821359" y="4601735"/>
            <a:ext cx="2895592" cy="2721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409284" y="1657496"/>
            <a:ext cx="3307668" cy="208383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9"/>
          <p:cNvSpPr txBox="1"/>
          <p:nvPr/>
        </p:nvSpPr>
        <p:spPr>
          <a:xfrm>
            <a:off x="1028700" y="3536707"/>
            <a:ext cx="5676900" cy="3585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61"/>
              <a:buFont typeface="Arial"/>
              <a:buNone/>
            </a:pPr>
            <a:r>
              <a:rPr lang="en-US" sz="7061" b="0" i="0" u="none" strike="noStrike" cap="none" dirty="0">
                <a:solidFill>
                  <a:srgbClr val="0048CD"/>
                </a:solidFill>
                <a:latin typeface="Arial"/>
                <a:ea typeface="Arial"/>
                <a:cs typeface="Arial"/>
                <a:sym typeface="Arial"/>
              </a:rPr>
              <a:t>Marché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61"/>
              <a:buFont typeface="Arial"/>
              <a:buNone/>
            </a:pPr>
            <a:r>
              <a:rPr lang="en-US" sz="7061" b="0" i="0" u="none" strike="noStrike" cap="none" dirty="0" err="1">
                <a:solidFill>
                  <a:srgbClr val="0048CD"/>
                </a:solidFill>
                <a:latin typeface="Arial"/>
                <a:ea typeface="Arial"/>
                <a:cs typeface="Arial"/>
                <a:sym typeface="Arial"/>
              </a:rPr>
              <a:t>Ciblé</a:t>
            </a:r>
            <a:r>
              <a:rPr lang="en-US" sz="7061" b="0" i="0" u="none" strike="noStrike" cap="none" dirty="0">
                <a:solidFill>
                  <a:srgbClr val="0048CD"/>
                </a:solidFill>
                <a:latin typeface="Arial"/>
                <a:ea typeface="Arial"/>
                <a:cs typeface="Arial"/>
                <a:sym typeface="Arial"/>
              </a:rPr>
              <a:t> et </a:t>
            </a:r>
            <a:r>
              <a:rPr lang="en-US" sz="7061" b="0" i="0" u="none" strike="noStrike" cap="none" dirty="0" err="1">
                <a:solidFill>
                  <a:srgbClr val="0048CD"/>
                </a:solidFill>
                <a:latin typeface="Arial"/>
                <a:ea typeface="Arial"/>
                <a:cs typeface="Arial"/>
                <a:sym typeface="Arial"/>
              </a:rPr>
              <a:t>Concurrents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4" name="Google Shape;184;p19"/>
          <p:cNvGrpSpPr/>
          <p:nvPr/>
        </p:nvGrpSpPr>
        <p:grpSpPr>
          <a:xfrm rot="10800000">
            <a:off x="15977980" y="8385585"/>
            <a:ext cx="720315" cy="720315"/>
            <a:chOff x="0" y="0"/>
            <a:chExt cx="960421" cy="960421"/>
          </a:xfrm>
        </p:grpSpPr>
        <p:pic>
          <p:nvPicPr>
            <p:cNvPr id="185" name="Google Shape;185;p19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 rot="10800000">
              <a:off x="0" y="0"/>
              <a:ext cx="960421" cy="960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19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234750" y="234750"/>
              <a:ext cx="490920" cy="49092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CD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20"/>
          <p:cNvGrpSpPr/>
          <p:nvPr/>
        </p:nvGrpSpPr>
        <p:grpSpPr>
          <a:xfrm>
            <a:off x="9518290" y="1780249"/>
            <a:ext cx="7736037" cy="1581440"/>
            <a:chOff x="0" y="0"/>
            <a:chExt cx="10314716" cy="2108586"/>
          </a:xfrm>
        </p:grpSpPr>
        <p:sp>
          <p:nvSpPr>
            <p:cNvPr id="192" name="Google Shape;192;p20"/>
            <p:cNvSpPr/>
            <p:nvPr/>
          </p:nvSpPr>
          <p:spPr>
            <a:xfrm>
              <a:off x="0" y="0"/>
              <a:ext cx="10314716" cy="2108586"/>
            </a:xfrm>
            <a:custGeom>
              <a:avLst/>
              <a:gdLst/>
              <a:ahLst/>
              <a:cxnLst/>
              <a:rect l="l" t="t" r="r" b="b"/>
              <a:pathLst>
                <a:path w="5421664" h="1108324" extrusionOk="0">
                  <a:moveTo>
                    <a:pt x="5297203" y="1108324"/>
                  </a:moveTo>
                  <a:lnTo>
                    <a:pt x="124460" y="1108324"/>
                  </a:lnTo>
                  <a:cubicBezTo>
                    <a:pt x="55880" y="1108324"/>
                    <a:pt x="0" y="1052444"/>
                    <a:pt x="0" y="98386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7204" y="0"/>
                  </a:lnTo>
                  <a:cubicBezTo>
                    <a:pt x="5365784" y="0"/>
                    <a:pt x="5421664" y="55880"/>
                    <a:pt x="5421664" y="124460"/>
                  </a:cubicBezTo>
                  <a:lnTo>
                    <a:pt x="5421664" y="983864"/>
                  </a:lnTo>
                  <a:cubicBezTo>
                    <a:pt x="5421664" y="1052444"/>
                    <a:pt x="5365784" y="1108324"/>
                    <a:pt x="5297204" y="11083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0"/>
            <p:cNvSpPr txBox="1"/>
            <p:nvPr/>
          </p:nvSpPr>
          <p:spPr>
            <a:xfrm>
              <a:off x="1022150" y="434021"/>
              <a:ext cx="8524200" cy="13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00"/>
                <a:buFont typeface="Arial"/>
                <a:buNone/>
              </a:pPr>
              <a:r>
                <a:rPr lang="en-US" sz="72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1,9 milliard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20"/>
          <p:cNvSpPr/>
          <p:nvPr/>
        </p:nvSpPr>
        <p:spPr>
          <a:xfrm>
            <a:off x="9823354" y="1028700"/>
            <a:ext cx="7434424" cy="1748378"/>
          </a:xfrm>
          <a:custGeom>
            <a:avLst/>
            <a:gdLst/>
            <a:ahLst/>
            <a:cxnLst/>
            <a:rect l="l" t="t" r="r" b="b"/>
            <a:pathLst>
              <a:path w="5208003" h="1224783" extrusionOk="0">
                <a:moveTo>
                  <a:pt x="5083542" y="1224783"/>
                </a:moveTo>
                <a:lnTo>
                  <a:pt x="124460" y="1224783"/>
                </a:lnTo>
                <a:cubicBezTo>
                  <a:pt x="55880" y="1224783"/>
                  <a:pt x="0" y="1168903"/>
                  <a:pt x="0" y="1100323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083542" y="0"/>
                </a:lnTo>
                <a:cubicBezTo>
                  <a:pt x="5152122" y="0"/>
                  <a:pt x="5208003" y="55880"/>
                  <a:pt x="5208003" y="124460"/>
                </a:cubicBezTo>
                <a:lnTo>
                  <a:pt x="5208003" y="1100323"/>
                </a:lnTo>
                <a:cubicBezTo>
                  <a:pt x="5208003" y="1168903"/>
                  <a:pt x="5152122" y="1224783"/>
                  <a:pt x="5083542" y="1224783"/>
                </a:cubicBezTo>
                <a:close/>
              </a:path>
            </a:pathLst>
          </a:custGeom>
          <a:solidFill>
            <a:srgbClr val="75C7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0"/>
          <p:cNvSpPr txBox="1"/>
          <p:nvPr/>
        </p:nvSpPr>
        <p:spPr>
          <a:xfrm>
            <a:off x="10415866" y="1431747"/>
            <a:ext cx="6141300" cy="1218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99"/>
              <a:buFont typeface="Arial"/>
              <a:buNone/>
            </a:pPr>
            <a:r>
              <a:rPr lang="en-US" sz="7199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 millions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6" name="Google Shape;196;p20"/>
          <p:cNvGrpSpPr/>
          <p:nvPr/>
        </p:nvGrpSpPr>
        <p:grpSpPr>
          <a:xfrm>
            <a:off x="9518290" y="4662937"/>
            <a:ext cx="7736037" cy="1581440"/>
            <a:chOff x="0" y="0"/>
            <a:chExt cx="10314716" cy="2108586"/>
          </a:xfrm>
        </p:grpSpPr>
        <p:sp>
          <p:nvSpPr>
            <p:cNvPr id="197" name="Google Shape;197;p20"/>
            <p:cNvSpPr/>
            <p:nvPr/>
          </p:nvSpPr>
          <p:spPr>
            <a:xfrm>
              <a:off x="0" y="0"/>
              <a:ext cx="10314716" cy="2108586"/>
            </a:xfrm>
            <a:custGeom>
              <a:avLst/>
              <a:gdLst/>
              <a:ahLst/>
              <a:cxnLst/>
              <a:rect l="l" t="t" r="r" b="b"/>
              <a:pathLst>
                <a:path w="5421664" h="1108324" extrusionOk="0">
                  <a:moveTo>
                    <a:pt x="5297203" y="1108324"/>
                  </a:moveTo>
                  <a:lnTo>
                    <a:pt x="124460" y="1108324"/>
                  </a:lnTo>
                  <a:cubicBezTo>
                    <a:pt x="55880" y="1108324"/>
                    <a:pt x="0" y="1052444"/>
                    <a:pt x="0" y="98386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7204" y="0"/>
                  </a:lnTo>
                  <a:cubicBezTo>
                    <a:pt x="5365784" y="0"/>
                    <a:pt x="5421664" y="55880"/>
                    <a:pt x="5421664" y="124460"/>
                  </a:cubicBezTo>
                  <a:lnTo>
                    <a:pt x="5421664" y="983864"/>
                  </a:lnTo>
                  <a:cubicBezTo>
                    <a:pt x="5421664" y="1052444"/>
                    <a:pt x="5365784" y="1108324"/>
                    <a:pt x="5297204" y="11083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0"/>
            <p:cNvSpPr txBox="1"/>
            <p:nvPr/>
          </p:nvSpPr>
          <p:spPr>
            <a:xfrm>
              <a:off x="1022150" y="434021"/>
              <a:ext cx="8524200" cy="13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00"/>
                <a:buFont typeface="Arial"/>
                <a:buNone/>
              </a:pPr>
              <a:r>
                <a:rPr lang="en-US" sz="72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1,9 milliard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9" name="Google Shape;199;p20"/>
          <p:cNvSpPr/>
          <p:nvPr/>
        </p:nvSpPr>
        <p:spPr>
          <a:xfrm>
            <a:off x="9823354" y="3958467"/>
            <a:ext cx="5942641" cy="1746142"/>
          </a:xfrm>
          <a:custGeom>
            <a:avLst/>
            <a:gdLst/>
            <a:ahLst/>
            <a:cxnLst/>
            <a:rect l="l" t="t" r="r" b="b"/>
            <a:pathLst>
              <a:path w="4162971" h="1223217" extrusionOk="0">
                <a:moveTo>
                  <a:pt x="4038510" y="1223217"/>
                </a:moveTo>
                <a:lnTo>
                  <a:pt x="124460" y="1223217"/>
                </a:lnTo>
                <a:cubicBezTo>
                  <a:pt x="55880" y="1223217"/>
                  <a:pt x="0" y="1167337"/>
                  <a:pt x="0" y="1098757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038510" y="0"/>
                </a:lnTo>
                <a:cubicBezTo>
                  <a:pt x="4107091" y="0"/>
                  <a:pt x="4162971" y="55880"/>
                  <a:pt x="4162971" y="124460"/>
                </a:cubicBezTo>
                <a:lnTo>
                  <a:pt x="4162971" y="1098757"/>
                </a:lnTo>
                <a:cubicBezTo>
                  <a:pt x="4162971" y="1167337"/>
                  <a:pt x="4107091" y="1223217"/>
                  <a:pt x="4038510" y="1223217"/>
                </a:cubicBezTo>
                <a:close/>
              </a:path>
            </a:pathLst>
          </a:custGeom>
          <a:solidFill>
            <a:srgbClr val="75C7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0"/>
          <p:cNvSpPr txBox="1"/>
          <p:nvPr/>
        </p:nvSpPr>
        <p:spPr>
          <a:xfrm>
            <a:off x="10415866" y="4360395"/>
            <a:ext cx="4758900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72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 millions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2285" y="7960503"/>
            <a:ext cx="1383430" cy="12865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" name="Google Shape;202;p20"/>
          <p:cNvGrpSpPr/>
          <p:nvPr/>
        </p:nvGrpSpPr>
        <p:grpSpPr>
          <a:xfrm>
            <a:off x="9518290" y="7581497"/>
            <a:ext cx="7736037" cy="1581440"/>
            <a:chOff x="0" y="0"/>
            <a:chExt cx="10314716" cy="2108586"/>
          </a:xfrm>
        </p:grpSpPr>
        <p:sp>
          <p:nvSpPr>
            <p:cNvPr id="203" name="Google Shape;203;p20"/>
            <p:cNvSpPr/>
            <p:nvPr/>
          </p:nvSpPr>
          <p:spPr>
            <a:xfrm>
              <a:off x="0" y="0"/>
              <a:ext cx="10314716" cy="2108586"/>
            </a:xfrm>
            <a:custGeom>
              <a:avLst/>
              <a:gdLst/>
              <a:ahLst/>
              <a:cxnLst/>
              <a:rect l="l" t="t" r="r" b="b"/>
              <a:pathLst>
                <a:path w="5421664" h="1108324" extrusionOk="0">
                  <a:moveTo>
                    <a:pt x="5297203" y="1108324"/>
                  </a:moveTo>
                  <a:lnTo>
                    <a:pt x="124460" y="1108324"/>
                  </a:lnTo>
                  <a:cubicBezTo>
                    <a:pt x="55880" y="1108324"/>
                    <a:pt x="0" y="1052444"/>
                    <a:pt x="0" y="98386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7204" y="0"/>
                  </a:lnTo>
                  <a:cubicBezTo>
                    <a:pt x="5365784" y="0"/>
                    <a:pt x="5421664" y="55880"/>
                    <a:pt x="5421664" y="124460"/>
                  </a:cubicBezTo>
                  <a:lnTo>
                    <a:pt x="5421664" y="983864"/>
                  </a:lnTo>
                  <a:cubicBezTo>
                    <a:pt x="5421664" y="1052444"/>
                    <a:pt x="5365784" y="1108324"/>
                    <a:pt x="5297204" y="11083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0"/>
            <p:cNvSpPr txBox="1"/>
            <p:nvPr/>
          </p:nvSpPr>
          <p:spPr>
            <a:xfrm>
              <a:off x="1022150" y="434021"/>
              <a:ext cx="8524200" cy="138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00"/>
                <a:buFont typeface="Arial"/>
                <a:buNone/>
              </a:pPr>
              <a:r>
                <a:rPr lang="en-US" sz="72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1,9 milliard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" name="Google Shape;205;p20"/>
          <p:cNvSpPr/>
          <p:nvPr/>
        </p:nvSpPr>
        <p:spPr>
          <a:xfrm>
            <a:off x="9823354" y="6777451"/>
            <a:ext cx="5584871" cy="1742003"/>
          </a:xfrm>
          <a:custGeom>
            <a:avLst/>
            <a:gdLst/>
            <a:ahLst/>
            <a:cxnLst/>
            <a:rect l="l" t="t" r="r" b="b"/>
            <a:pathLst>
              <a:path w="3446056" h="1220317" extrusionOk="0">
                <a:moveTo>
                  <a:pt x="3321596" y="1220317"/>
                </a:moveTo>
                <a:lnTo>
                  <a:pt x="124460" y="1220317"/>
                </a:lnTo>
                <a:cubicBezTo>
                  <a:pt x="55880" y="1220317"/>
                  <a:pt x="0" y="1164437"/>
                  <a:pt x="0" y="1095857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3321596" y="0"/>
                </a:lnTo>
                <a:cubicBezTo>
                  <a:pt x="3390176" y="0"/>
                  <a:pt x="3446056" y="55880"/>
                  <a:pt x="3446056" y="124460"/>
                </a:cubicBezTo>
                <a:lnTo>
                  <a:pt x="3446056" y="1095857"/>
                </a:lnTo>
                <a:cubicBezTo>
                  <a:pt x="3446056" y="1164437"/>
                  <a:pt x="3390176" y="1220317"/>
                  <a:pt x="3321596" y="1220317"/>
                </a:cubicBezTo>
                <a:close/>
              </a:path>
            </a:pathLst>
          </a:custGeom>
          <a:solidFill>
            <a:srgbClr val="75C7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0"/>
          <p:cNvSpPr txBox="1"/>
          <p:nvPr/>
        </p:nvSpPr>
        <p:spPr>
          <a:xfrm>
            <a:off x="9835725" y="7289050"/>
            <a:ext cx="5572500" cy="78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36"/>
              <a:buFont typeface="Arial"/>
              <a:buNone/>
            </a:pPr>
            <a:r>
              <a:rPr lang="en-US" sz="46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25 </a:t>
            </a:r>
            <a:r>
              <a:rPr lang="en-US" sz="4636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Frs</a:t>
            </a:r>
            <a:r>
              <a:rPr lang="en-US" sz="46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/ copies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0"/>
          <p:cNvSpPr txBox="1"/>
          <p:nvPr/>
        </p:nvSpPr>
        <p:spPr>
          <a:xfrm>
            <a:off x="1028700" y="3281677"/>
            <a:ext cx="6384300" cy="3250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96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Corro</a:t>
            </a:r>
            <a:r>
              <a:rPr lang="en-US" sz="9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+ </a:t>
            </a:r>
            <a:r>
              <a:rPr lang="en-US" sz="96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96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chiffres</a:t>
            </a: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154284" y="817830"/>
            <a:ext cx="1383430" cy="12865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9" name="Google Shape;209;p20"/>
          <p:cNvGrpSpPr/>
          <p:nvPr/>
        </p:nvGrpSpPr>
        <p:grpSpPr>
          <a:xfrm rot="-5400000">
            <a:off x="16289170" y="7219943"/>
            <a:ext cx="556828" cy="556828"/>
            <a:chOff x="0" y="0"/>
            <a:chExt cx="742438" cy="742438"/>
          </a:xfrm>
        </p:grpSpPr>
        <p:pic>
          <p:nvPicPr>
            <p:cNvPr id="210" name="Google Shape;210;p2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0" y="0"/>
              <a:ext cx="742438" cy="7424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2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81470" y="181470"/>
              <a:ext cx="379498" cy="37949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2" name="Google Shape;212;p20"/>
          <p:cNvGrpSpPr/>
          <p:nvPr/>
        </p:nvGrpSpPr>
        <p:grpSpPr>
          <a:xfrm rot="-5400000">
            <a:off x="16289170" y="4301384"/>
            <a:ext cx="556828" cy="556828"/>
            <a:chOff x="0" y="0"/>
            <a:chExt cx="742438" cy="742438"/>
          </a:xfrm>
        </p:grpSpPr>
        <p:pic>
          <p:nvPicPr>
            <p:cNvPr id="213" name="Google Shape;213;p2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0" y="0"/>
              <a:ext cx="742438" cy="7424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2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81470" y="181470"/>
              <a:ext cx="379498" cy="37949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5" name="Google Shape;215;p20"/>
          <p:cNvGrpSpPr/>
          <p:nvPr/>
        </p:nvGrpSpPr>
        <p:grpSpPr>
          <a:xfrm rot="-5400000">
            <a:off x="16289170" y="798718"/>
            <a:ext cx="556828" cy="556828"/>
            <a:chOff x="0" y="0"/>
            <a:chExt cx="742438" cy="742438"/>
          </a:xfrm>
        </p:grpSpPr>
        <p:pic>
          <p:nvPicPr>
            <p:cNvPr id="216" name="Google Shape;216;p2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10800000">
              <a:off x="0" y="0"/>
              <a:ext cx="742438" cy="7424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2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81470" y="181470"/>
              <a:ext cx="379498" cy="37949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CD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/>
          <p:nvPr/>
        </p:nvSpPr>
        <p:spPr>
          <a:xfrm>
            <a:off x="9519562" y="1028176"/>
            <a:ext cx="5467466" cy="8229600"/>
          </a:xfrm>
          <a:custGeom>
            <a:avLst/>
            <a:gdLst/>
            <a:ahLst/>
            <a:cxnLst/>
            <a:rect l="l" t="t" r="r" b="b"/>
            <a:pathLst>
              <a:path w="3247482" h="4888092" extrusionOk="0">
                <a:moveTo>
                  <a:pt x="3123022" y="4888092"/>
                </a:moveTo>
                <a:lnTo>
                  <a:pt x="124460" y="4888092"/>
                </a:lnTo>
                <a:cubicBezTo>
                  <a:pt x="55880" y="4888092"/>
                  <a:pt x="0" y="4832212"/>
                  <a:pt x="0" y="4763632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3123022" y="0"/>
                </a:lnTo>
                <a:cubicBezTo>
                  <a:pt x="3191602" y="0"/>
                  <a:pt x="3247482" y="55880"/>
                  <a:pt x="3247482" y="124460"/>
                </a:cubicBezTo>
                <a:lnTo>
                  <a:pt x="3247482" y="4763632"/>
                </a:lnTo>
                <a:cubicBezTo>
                  <a:pt x="3247482" y="4832212"/>
                  <a:pt x="3191602" y="4888092"/>
                  <a:pt x="3123022" y="4888092"/>
                </a:cubicBezTo>
                <a:close/>
              </a:path>
            </a:pathLst>
          </a:custGeom>
          <a:solidFill>
            <a:srgbClr val="75C7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23"/>
          <p:cNvSpPr/>
          <p:nvPr/>
        </p:nvSpPr>
        <p:spPr>
          <a:xfrm>
            <a:off x="7350519" y="1028176"/>
            <a:ext cx="7291256" cy="1724719"/>
          </a:xfrm>
          <a:custGeom>
            <a:avLst/>
            <a:gdLst/>
            <a:ahLst/>
            <a:cxnLst/>
            <a:rect l="l" t="t" r="r" b="b"/>
            <a:pathLst>
              <a:path w="4393297" h="1039218" extrusionOk="0">
                <a:moveTo>
                  <a:pt x="4268837" y="1039218"/>
                </a:moveTo>
                <a:lnTo>
                  <a:pt x="124460" y="1039218"/>
                </a:lnTo>
                <a:cubicBezTo>
                  <a:pt x="55880" y="1039218"/>
                  <a:pt x="0" y="983338"/>
                  <a:pt x="0" y="914758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268837" y="0"/>
                </a:lnTo>
                <a:cubicBezTo>
                  <a:pt x="4337417" y="0"/>
                  <a:pt x="4393297" y="55880"/>
                  <a:pt x="4393297" y="124460"/>
                </a:cubicBezTo>
                <a:lnTo>
                  <a:pt x="4393297" y="914758"/>
                </a:lnTo>
                <a:cubicBezTo>
                  <a:pt x="4393297" y="983338"/>
                  <a:pt x="4337417" y="1039218"/>
                  <a:pt x="4268837" y="103921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3"/>
          <p:cNvSpPr/>
          <p:nvPr/>
        </p:nvSpPr>
        <p:spPr>
          <a:xfrm>
            <a:off x="7350519" y="5108803"/>
            <a:ext cx="7291256" cy="1724719"/>
          </a:xfrm>
          <a:custGeom>
            <a:avLst/>
            <a:gdLst/>
            <a:ahLst/>
            <a:cxnLst/>
            <a:rect l="l" t="t" r="r" b="b"/>
            <a:pathLst>
              <a:path w="4393297" h="1039218" extrusionOk="0">
                <a:moveTo>
                  <a:pt x="4268837" y="1039218"/>
                </a:moveTo>
                <a:lnTo>
                  <a:pt x="124460" y="1039218"/>
                </a:lnTo>
                <a:cubicBezTo>
                  <a:pt x="55880" y="1039218"/>
                  <a:pt x="0" y="983338"/>
                  <a:pt x="0" y="914758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268837" y="0"/>
                </a:lnTo>
                <a:cubicBezTo>
                  <a:pt x="4337417" y="0"/>
                  <a:pt x="4393297" y="55880"/>
                  <a:pt x="4393297" y="124460"/>
                </a:cubicBezTo>
                <a:lnTo>
                  <a:pt x="4393297" y="914758"/>
                </a:lnTo>
                <a:cubicBezTo>
                  <a:pt x="4393297" y="983338"/>
                  <a:pt x="4337417" y="1039218"/>
                  <a:pt x="4268837" y="103921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3"/>
          <p:cNvSpPr/>
          <p:nvPr/>
        </p:nvSpPr>
        <p:spPr>
          <a:xfrm>
            <a:off x="9981010" y="3068489"/>
            <a:ext cx="7278290" cy="1724719"/>
          </a:xfrm>
          <a:custGeom>
            <a:avLst/>
            <a:gdLst/>
            <a:ahLst/>
            <a:cxnLst/>
            <a:rect l="l" t="t" r="r" b="b"/>
            <a:pathLst>
              <a:path w="4385484" h="1039218" extrusionOk="0">
                <a:moveTo>
                  <a:pt x="4261024" y="1039218"/>
                </a:moveTo>
                <a:lnTo>
                  <a:pt x="124460" y="1039218"/>
                </a:lnTo>
                <a:cubicBezTo>
                  <a:pt x="55880" y="1039218"/>
                  <a:pt x="0" y="983338"/>
                  <a:pt x="0" y="914758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261024" y="0"/>
                </a:lnTo>
                <a:cubicBezTo>
                  <a:pt x="4329604" y="0"/>
                  <a:pt x="4385484" y="55880"/>
                  <a:pt x="4385484" y="124460"/>
                </a:cubicBezTo>
                <a:lnTo>
                  <a:pt x="4385484" y="914758"/>
                </a:lnTo>
                <a:cubicBezTo>
                  <a:pt x="4385484" y="983338"/>
                  <a:pt x="4329604" y="1039218"/>
                  <a:pt x="4261024" y="103921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p23"/>
          <p:cNvGrpSpPr/>
          <p:nvPr/>
        </p:nvGrpSpPr>
        <p:grpSpPr>
          <a:xfrm>
            <a:off x="9981010" y="1400236"/>
            <a:ext cx="4420790" cy="1247695"/>
            <a:chOff x="0" y="-28575"/>
            <a:chExt cx="5894387" cy="1663594"/>
          </a:xfrm>
        </p:grpSpPr>
        <p:sp>
          <p:nvSpPr>
            <p:cNvPr id="286" name="Google Shape;286;p23"/>
            <p:cNvSpPr txBox="1"/>
            <p:nvPr/>
          </p:nvSpPr>
          <p:spPr>
            <a:xfrm>
              <a:off x="0" y="-28575"/>
              <a:ext cx="5654291" cy="7468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N</a:t>
              </a:r>
              <a:r>
                <a:rPr lang="en-US" sz="2800" b="1" i="0" u="none" strike="noStrike" cap="none" dirty="0" err="1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iveau</a:t>
              </a:r>
              <a:r>
                <a:rPr lang="en-US" sz="2800" b="1" i="0" u="none" strike="noStrike" cap="none" dirty="0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 1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3"/>
            <p:cNvSpPr txBox="1"/>
            <p:nvPr/>
          </p:nvSpPr>
          <p:spPr>
            <a:xfrm>
              <a:off x="0" y="715792"/>
              <a:ext cx="5894387" cy="9192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99"/>
                <a:buFont typeface="Arial"/>
                <a:buNone/>
              </a:pPr>
              <a:r>
                <a:rPr lang="en-US" sz="3200" b="0" i="0" u="none" strike="noStrike" cap="none" dirty="0" err="1">
                  <a:solidFill>
                    <a:srgbClr val="000000"/>
                  </a:solidFill>
                  <a:latin typeface="Source Sans Pro Black" panose="020B0803030403020204" pitchFamily="34" charset="0"/>
                  <a:ea typeface="Source Sans Pro Black" panose="020B0803030403020204" pitchFamily="34" charset="0"/>
                  <a:cs typeface="Space Mono"/>
                  <a:sym typeface="Space Mono"/>
                </a:rPr>
                <a:t>Période</a:t>
              </a:r>
              <a:r>
                <a:rPr lang="en-US" sz="3200" b="0" i="0" u="none" strike="noStrike" cap="none" dirty="0">
                  <a:solidFill>
                    <a:srgbClr val="000000"/>
                  </a:solidFill>
                  <a:latin typeface="Source Sans Pro Black" panose="020B0803030403020204" pitchFamily="34" charset="0"/>
                  <a:ea typeface="Source Sans Pro Black" panose="020B0803030403020204" pitchFamily="34" charset="0"/>
                  <a:cs typeface="Space Mono"/>
                  <a:sym typeface="Space Mono"/>
                </a:rPr>
                <a:t> d’essai de 30j</a:t>
              </a:r>
              <a:endParaRPr sz="2000" b="0" i="0" u="none" strike="noStrike" cap="none" dirty="0">
                <a:solidFill>
                  <a:srgbClr val="000000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  <a:sym typeface="Arial"/>
              </a:endParaRPr>
            </a:p>
          </p:txBody>
        </p:sp>
      </p:grpSp>
      <p:grpSp>
        <p:nvGrpSpPr>
          <p:cNvPr id="288" name="Google Shape;288;p23"/>
          <p:cNvGrpSpPr/>
          <p:nvPr/>
        </p:nvGrpSpPr>
        <p:grpSpPr>
          <a:xfrm>
            <a:off x="9981010" y="5480863"/>
            <a:ext cx="4240800" cy="1075340"/>
            <a:chOff x="0" y="-28575"/>
            <a:chExt cx="5654400" cy="1433787"/>
          </a:xfrm>
        </p:grpSpPr>
        <p:sp>
          <p:nvSpPr>
            <p:cNvPr id="289" name="Google Shape;289;p23"/>
            <p:cNvSpPr txBox="1"/>
            <p:nvPr/>
          </p:nvSpPr>
          <p:spPr>
            <a:xfrm>
              <a:off x="0" y="-28575"/>
              <a:ext cx="5654291" cy="74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4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99"/>
                <a:buFont typeface="Arial"/>
                <a:buNone/>
              </a:pPr>
              <a:r>
                <a:rPr lang="en-US" sz="2799" b="1" dirty="0" err="1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N</a:t>
              </a:r>
              <a:r>
                <a:rPr lang="en-US" sz="2799" b="1" i="0" u="none" strike="noStrike" cap="none" dirty="0" err="1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iveau</a:t>
              </a:r>
              <a:r>
                <a:rPr lang="en-US" sz="2799" b="1" i="0" u="none" strike="noStrike" cap="none" dirty="0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 3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3"/>
            <p:cNvSpPr txBox="1"/>
            <p:nvPr/>
          </p:nvSpPr>
          <p:spPr>
            <a:xfrm>
              <a:off x="0" y="715792"/>
              <a:ext cx="5654400" cy="689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399" dirty="0" err="1">
                  <a:latin typeface="Source Sans Pro Black" panose="020B0803030403020204" pitchFamily="34" charset="0"/>
                  <a:ea typeface="Source Sans Pro Black" panose="020B0803030403020204" pitchFamily="34" charset="0"/>
                  <a:sym typeface="Space Mono"/>
                </a:rPr>
                <a:t>Prémium</a:t>
              </a:r>
              <a:endParaRPr sz="2399" dirty="0">
                <a:latin typeface="Source Sans Pro Black" panose="020B0803030403020204" pitchFamily="34" charset="0"/>
                <a:ea typeface="Source Sans Pro Black" panose="020B0803030403020204" pitchFamily="34" charset="0"/>
              </a:endParaRPr>
            </a:p>
          </p:txBody>
        </p:sp>
      </p:grpSp>
      <p:grpSp>
        <p:nvGrpSpPr>
          <p:cNvPr id="291" name="Google Shape;291;p23"/>
          <p:cNvGrpSpPr/>
          <p:nvPr/>
        </p:nvGrpSpPr>
        <p:grpSpPr>
          <a:xfrm>
            <a:off x="11440879" y="3228211"/>
            <a:ext cx="5715192" cy="1365213"/>
            <a:chOff x="-13212" y="-28575"/>
            <a:chExt cx="7620256" cy="1820284"/>
          </a:xfrm>
        </p:grpSpPr>
        <p:sp>
          <p:nvSpPr>
            <p:cNvPr id="292" name="Google Shape;292;p23"/>
            <p:cNvSpPr txBox="1"/>
            <p:nvPr/>
          </p:nvSpPr>
          <p:spPr>
            <a:xfrm>
              <a:off x="0" y="-28575"/>
              <a:ext cx="5902200" cy="7468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N</a:t>
              </a:r>
              <a:r>
                <a:rPr lang="en-US" sz="2800" b="1" i="0" u="none" strike="noStrike" cap="none" dirty="0" err="1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iveau</a:t>
              </a:r>
              <a:r>
                <a:rPr lang="en-US" sz="2800" b="1" i="0" u="none" strike="noStrike" cap="none" dirty="0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 2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3"/>
            <p:cNvSpPr txBox="1"/>
            <p:nvPr/>
          </p:nvSpPr>
          <p:spPr>
            <a:xfrm>
              <a:off x="-13212" y="412870"/>
              <a:ext cx="7620256" cy="13788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lnSpc>
                  <a:spcPct val="140016"/>
                </a:lnSpc>
                <a:buSzPts val="2399"/>
              </a:pPr>
              <a:r>
                <a:rPr lang="en-US" sz="2399" dirty="0">
                  <a:latin typeface="Source Sans Pro Black" panose="020B0803030403020204" pitchFamily="34" charset="0"/>
                  <a:ea typeface="Source Sans Pro Black" panose="020B0803030403020204" pitchFamily="34" charset="0"/>
                  <a:sym typeface="Space Mono"/>
                </a:rPr>
                <a:t>5 copies/jour avec </a:t>
              </a:r>
              <a:r>
                <a:rPr lang="en-US" sz="2399" dirty="0" err="1">
                  <a:latin typeface="Source Sans Pro Black" panose="020B0803030403020204" pitchFamily="34" charset="0"/>
                  <a:ea typeface="Source Sans Pro Black" panose="020B0803030403020204" pitchFamily="34" charset="0"/>
                  <a:sym typeface="Space Mono"/>
                </a:rPr>
                <a:t>accès</a:t>
              </a:r>
              <a:r>
                <a:rPr lang="en-US" sz="2399" dirty="0">
                  <a:latin typeface="Source Sans Pro Black" panose="020B0803030403020204" pitchFamily="34" charset="0"/>
                  <a:ea typeface="Source Sans Pro Black" panose="020B0803030403020204" pitchFamily="34" charset="0"/>
                  <a:sym typeface="Space Mono"/>
                </a:rPr>
                <a:t> </a:t>
              </a:r>
              <a:r>
                <a:rPr lang="en-US" sz="2399" dirty="0" err="1">
                  <a:latin typeface="Source Sans Pro Black" panose="020B0803030403020204" pitchFamily="34" charset="0"/>
                  <a:ea typeface="Source Sans Pro Black" panose="020B0803030403020204" pitchFamily="34" charset="0"/>
                  <a:sym typeface="Space Mono"/>
                </a:rPr>
                <a:t>limité</a:t>
              </a:r>
              <a:r>
                <a:rPr lang="en-US" sz="2399" dirty="0">
                  <a:latin typeface="Source Sans Pro Black" panose="020B0803030403020204" pitchFamily="34" charset="0"/>
                  <a:ea typeface="Source Sans Pro Black" panose="020B0803030403020204" pitchFamily="34" charset="0"/>
                  <a:sym typeface="Space Mono"/>
                </a:rPr>
                <a:t> et</a:t>
              </a:r>
            </a:p>
            <a:p>
              <a:pPr>
                <a:lnSpc>
                  <a:spcPct val="140016"/>
                </a:lnSpc>
                <a:buSzPts val="2399"/>
              </a:pPr>
              <a:r>
                <a:rPr lang="en-US" sz="2399" dirty="0">
                  <a:latin typeface="Source Sans Pro Black" panose="020B0803030403020204" pitchFamily="34" charset="0"/>
                  <a:ea typeface="Source Sans Pro Black" panose="020B0803030403020204" pitchFamily="34" charset="0"/>
                  <a:sym typeface="Space Mono"/>
                </a:rPr>
                <a:t> </a:t>
              </a:r>
              <a:r>
                <a:rPr lang="en-US" sz="2399" dirty="0" err="1">
                  <a:latin typeface="Source Sans Pro Black" panose="020B0803030403020204" pitchFamily="34" charset="0"/>
                  <a:ea typeface="Source Sans Pro Black" panose="020B0803030403020204" pitchFamily="34" charset="0"/>
                  <a:sym typeface="Space Mono"/>
                </a:rPr>
                <a:t>Compte</a:t>
              </a:r>
              <a:r>
                <a:rPr lang="en-US" sz="2399" dirty="0">
                  <a:latin typeface="Source Sans Pro Black" panose="020B0803030403020204" pitchFamily="34" charset="0"/>
                  <a:ea typeface="Source Sans Pro Black" panose="020B0803030403020204" pitchFamily="34" charset="0"/>
                  <a:sym typeface="Space Mono"/>
                </a:rPr>
                <a:t> mobile</a:t>
              </a:r>
              <a:endParaRPr sz="2399" dirty="0">
                <a:latin typeface="Source Sans Pro Black" panose="020B0803030403020204" pitchFamily="34" charset="0"/>
                <a:ea typeface="Source Sans Pro Black" panose="020B0803030403020204" pitchFamily="34" charset="0"/>
              </a:endParaRPr>
            </a:p>
          </p:txBody>
        </p:sp>
      </p:grpSp>
      <p:sp>
        <p:nvSpPr>
          <p:cNvPr id="294" name="Google Shape;294;p23"/>
          <p:cNvSpPr txBox="1"/>
          <p:nvPr/>
        </p:nvSpPr>
        <p:spPr>
          <a:xfrm>
            <a:off x="1028700" y="3263919"/>
            <a:ext cx="3571875" cy="1919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71"/>
              <a:buFont typeface="Arial"/>
              <a:buNone/>
            </a:pPr>
            <a:r>
              <a:rPr lang="en-US" sz="5671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Modèle Forfaitaire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5" name="Google Shape;29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00746" y="1388471"/>
            <a:ext cx="1181329" cy="1004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53623" y="5584200"/>
            <a:ext cx="1228452" cy="77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435373" y="3461116"/>
            <a:ext cx="911283" cy="9394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8" name="Google Shape;298;p23"/>
          <p:cNvGrpSpPr/>
          <p:nvPr/>
        </p:nvGrpSpPr>
        <p:grpSpPr>
          <a:xfrm rot="10800000">
            <a:off x="1028700" y="8537985"/>
            <a:ext cx="720315" cy="720315"/>
            <a:chOff x="0" y="0"/>
            <a:chExt cx="960421" cy="960421"/>
          </a:xfrm>
        </p:grpSpPr>
        <p:pic>
          <p:nvPicPr>
            <p:cNvPr id="299" name="Google Shape;299;p23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 rot="10800000">
              <a:off x="0" y="0"/>
              <a:ext cx="960421" cy="9604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0" name="Google Shape;300;p23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234750" y="234750"/>
              <a:ext cx="490920" cy="4909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1" name="Google Shape;301;p23"/>
          <p:cNvSpPr/>
          <p:nvPr/>
        </p:nvSpPr>
        <p:spPr>
          <a:xfrm>
            <a:off x="10174680" y="7075723"/>
            <a:ext cx="7291256" cy="1724719"/>
          </a:xfrm>
          <a:custGeom>
            <a:avLst/>
            <a:gdLst/>
            <a:ahLst/>
            <a:cxnLst/>
            <a:rect l="l" t="t" r="r" b="b"/>
            <a:pathLst>
              <a:path w="4393297" h="1039218" extrusionOk="0">
                <a:moveTo>
                  <a:pt x="4268837" y="1039218"/>
                </a:moveTo>
                <a:lnTo>
                  <a:pt x="124460" y="1039218"/>
                </a:lnTo>
                <a:cubicBezTo>
                  <a:pt x="55880" y="1039218"/>
                  <a:pt x="0" y="983338"/>
                  <a:pt x="0" y="914758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268837" y="0"/>
                </a:lnTo>
                <a:cubicBezTo>
                  <a:pt x="4337417" y="0"/>
                  <a:pt x="4393297" y="55880"/>
                  <a:pt x="4393297" y="124460"/>
                </a:cubicBezTo>
                <a:lnTo>
                  <a:pt x="4393297" y="914758"/>
                </a:lnTo>
                <a:cubicBezTo>
                  <a:pt x="4393297" y="983338"/>
                  <a:pt x="4337417" y="1039218"/>
                  <a:pt x="4268837" y="103921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2" name="Google Shape;302;p23"/>
          <p:cNvGrpSpPr/>
          <p:nvPr/>
        </p:nvGrpSpPr>
        <p:grpSpPr>
          <a:xfrm>
            <a:off x="12805171" y="7447783"/>
            <a:ext cx="4240800" cy="1075340"/>
            <a:chOff x="0" y="-28575"/>
            <a:chExt cx="5654400" cy="1433787"/>
          </a:xfrm>
        </p:grpSpPr>
        <p:sp>
          <p:nvSpPr>
            <p:cNvPr id="303" name="Google Shape;303;p23"/>
            <p:cNvSpPr txBox="1"/>
            <p:nvPr/>
          </p:nvSpPr>
          <p:spPr>
            <a:xfrm>
              <a:off x="0" y="-28575"/>
              <a:ext cx="5654291" cy="74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46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99"/>
                <a:buFont typeface="Arial"/>
                <a:buNone/>
              </a:pPr>
              <a:r>
                <a:rPr lang="en-US" sz="2799" b="1" dirty="0" err="1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N</a:t>
              </a:r>
              <a:r>
                <a:rPr lang="en-US" sz="2799" b="1" i="0" u="none" strike="noStrike" cap="none" dirty="0" err="1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iveau</a:t>
              </a:r>
              <a:r>
                <a:rPr lang="en-US" sz="2799" b="1" i="0" u="none" strike="noStrike" cap="none" dirty="0">
                  <a:solidFill>
                    <a:srgbClr val="0048CD"/>
                  </a:solidFill>
                  <a:latin typeface="Inknut Antiqua"/>
                  <a:ea typeface="Inknut Antiqua"/>
                  <a:cs typeface="Inknut Antiqua"/>
                  <a:sym typeface="Inknut Antiqua"/>
                </a:rPr>
                <a:t> 4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3"/>
            <p:cNvSpPr txBox="1"/>
            <p:nvPr/>
          </p:nvSpPr>
          <p:spPr>
            <a:xfrm>
              <a:off x="0" y="715792"/>
              <a:ext cx="5654400" cy="6894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lnSpc>
                  <a:spcPct val="140016"/>
                </a:lnSpc>
                <a:buSzPts val="2399"/>
              </a:pPr>
              <a:r>
                <a:rPr lang="en-US" sz="2399" dirty="0" err="1">
                  <a:latin typeface="Source Sans Pro Black" panose="020B0803030403020204" pitchFamily="34" charset="0"/>
                  <a:ea typeface="Source Sans Pro Black" panose="020B0803030403020204" pitchFamily="34" charset="0"/>
                  <a:sym typeface="Space Mono"/>
                </a:rPr>
                <a:t>Accès</a:t>
              </a:r>
              <a:r>
                <a:rPr lang="en-US" sz="2399" dirty="0">
                  <a:latin typeface="Source Sans Pro Black" panose="020B0803030403020204" pitchFamily="34" charset="0"/>
                  <a:ea typeface="Source Sans Pro Black" panose="020B0803030403020204" pitchFamily="34" charset="0"/>
                  <a:sym typeface="Space Mono"/>
                </a:rPr>
                <a:t> au forum</a:t>
              </a:r>
              <a:endParaRPr sz="2399" dirty="0">
                <a:latin typeface="Source Sans Pro Black" panose="020B0803030403020204" pitchFamily="34" charset="0"/>
                <a:ea typeface="Source Sans Pro Black" panose="020B0803030403020204" pitchFamily="34" charset="0"/>
              </a:endParaRPr>
            </a:p>
          </p:txBody>
        </p:sp>
      </p:grpSp>
      <p:pic>
        <p:nvPicPr>
          <p:cNvPr id="305" name="Google Shape;305;p2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782292" y="7391797"/>
            <a:ext cx="1695320" cy="1305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2"/>
          <p:cNvSpPr/>
          <p:nvPr/>
        </p:nvSpPr>
        <p:spPr>
          <a:xfrm rot="5400000">
            <a:off x="-1988561" y="3517922"/>
            <a:ext cx="8919446" cy="4928902"/>
          </a:xfrm>
          <a:custGeom>
            <a:avLst/>
            <a:gdLst/>
            <a:ahLst/>
            <a:cxnLst/>
            <a:rect l="l" t="t" r="r" b="b"/>
            <a:pathLst>
              <a:path w="12926733" h="5372100" extrusionOk="0">
                <a:moveTo>
                  <a:pt x="11376063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11376063" y="5372100"/>
                </a:lnTo>
                <a:lnTo>
                  <a:pt x="12926733" y="2686050"/>
                </a:lnTo>
                <a:lnTo>
                  <a:pt x="11376063" y="0"/>
                </a:lnTo>
                <a:close/>
              </a:path>
            </a:pathLst>
          </a:custGeom>
          <a:solidFill>
            <a:srgbClr val="1836B2"/>
          </a:solidFill>
          <a:ln>
            <a:noFill/>
          </a:ln>
        </p:spPr>
      </p:sp>
      <p:sp>
        <p:nvSpPr>
          <p:cNvPr id="235" name="Google Shape;235;p22"/>
          <p:cNvSpPr/>
          <p:nvPr/>
        </p:nvSpPr>
        <p:spPr>
          <a:xfrm>
            <a:off x="897051" y="3567149"/>
            <a:ext cx="16538671" cy="940118"/>
          </a:xfrm>
          <a:custGeom>
            <a:avLst/>
            <a:gdLst/>
            <a:ahLst/>
            <a:cxnLst/>
            <a:rect l="l" t="t" r="r" b="b"/>
            <a:pathLst>
              <a:path w="70377323" h="5372100" extrusionOk="0">
                <a:moveTo>
                  <a:pt x="68826652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68826652" y="5372100"/>
                </a:lnTo>
                <a:lnTo>
                  <a:pt x="70377323" y="2686050"/>
                </a:lnTo>
                <a:lnTo>
                  <a:pt x="68826652" y="0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  <p:txBody>
          <a:bodyPr/>
          <a:lstStyle/>
          <a:p>
            <a:endParaRPr lang="fr-FR" dirty="0"/>
          </a:p>
        </p:txBody>
      </p:sp>
      <p:sp>
        <p:nvSpPr>
          <p:cNvPr id="236" name="Google Shape;236;p22"/>
          <p:cNvSpPr/>
          <p:nvPr/>
        </p:nvSpPr>
        <p:spPr>
          <a:xfrm>
            <a:off x="897051" y="5504183"/>
            <a:ext cx="16538671" cy="940118"/>
          </a:xfrm>
          <a:custGeom>
            <a:avLst/>
            <a:gdLst/>
            <a:ahLst/>
            <a:cxnLst/>
            <a:rect l="l" t="t" r="r" b="b"/>
            <a:pathLst>
              <a:path w="70377323" h="5372100" extrusionOk="0">
                <a:moveTo>
                  <a:pt x="68826652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68826652" y="5372100"/>
                </a:lnTo>
                <a:lnTo>
                  <a:pt x="70377323" y="2686050"/>
                </a:lnTo>
                <a:lnTo>
                  <a:pt x="68826652" y="0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</p:sp>
      <p:sp>
        <p:nvSpPr>
          <p:cNvPr id="237" name="Google Shape;237;p22"/>
          <p:cNvSpPr/>
          <p:nvPr/>
        </p:nvSpPr>
        <p:spPr>
          <a:xfrm>
            <a:off x="897051" y="7454611"/>
            <a:ext cx="16538671" cy="940118"/>
          </a:xfrm>
          <a:custGeom>
            <a:avLst/>
            <a:gdLst/>
            <a:ahLst/>
            <a:cxnLst/>
            <a:rect l="l" t="t" r="r" b="b"/>
            <a:pathLst>
              <a:path w="70377323" h="5372100" extrusionOk="0">
                <a:moveTo>
                  <a:pt x="68826652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68826652" y="5372100"/>
                </a:lnTo>
                <a:lnTo>
                  <a:pt x="70377323" y="2686050"/>
                </a:lnTo>
                <a:lnTo>
                  <a:pt x="68826652" y="0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</p:sp>
      <p:cxnSp>
        <p:nvCxnSpPr>
          <p:cNvPr id="238" name="Google Shape;238;p22"/>
          <p:cNvCxnSpPr/>
          <p:nvPr/>
        </p:nvCxnSpPr>
        <p:spPr>
          <a:xfrm rot="5400000">
            <a:off x="1401753" y="5926144"/>
            <a:ext cx="6990900" cy="0"/>
          </a:xfrm>
          <a:prstGeom prst="straightConnector1">
            <a:avLst/>
          </a:prstGeom>
          <a:noFill/>
          <a:ln w="9525" cap="rnd" cmpd="sng">
            <a:solidFill>
              <a:srgbClr val="000000">
                <a:alpha val="12549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1" name="Google Shape;241;p22"/>
          <p:cNvSpPr txBox="1"/>
          <p:nvPr/>
        </p:nvSpPr>
        <p:spPr>
          <a:xfrm>
            <a:off x="2465096" y="768219"/>
            <a:ext cx="2665200" cy="667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 dirty="0" err="1">
                <a:latin typeface="Fira Sans"/>
                <a:sym typeface="Fira Sans"/>
              </a:rPr>
              <a:t>Corro</a:t>
            </a:r>
            <a:r>
              <a:rPr lang="en-US" sz="3100" b="1" dirty="0">
                <a:latin typeface="Fira Sans"/>
                <a:sym typeface="Fira Sans"/>
              </a:rPr>
              <a:t>+</a:t>
            </a:r>
            <a:endParaRPr sz="2400" dirty="0"/>
          </a:p>
        </p:txBody>
      </p:sp>
      <p:sp>
        <p:nvSpPr>
          <p:cNvPr id="242" name="Google Shape;242;p22"/>
          <p:cNvSpPr txBox="1"/>
          <p:nvPr/>
        </p:nvSpPr>
        <p:spPr>
          <a:xfrm>
            <a:off x="7718166" y="740717"/>
            <a:ext cx="9672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i="0" u="none" strike="noStrike" cap="none">
                <a:solidFill>
                  <a:srgbClr val="1836B2"/>
                </a:solidFill>
                <a:latin typeface="Fira Sans"/>
                <a:ea typeface="Fira Sans"/>
                <a:cs typeface="Fira Sans"/>
                <a:sym typeface="Fira Sans"/>
              </a:rPr>
              <a:t>MODÈLE </a:t>
            </a:r>
            <a:r>
              <a:rPr lang="en-US" sz="4500" b="1">
                <a:solidFill>
                  <a:srgbClr val="1836B2"/>
                </a:solidFill>
                <a:latin typeface="Fira Sans"/>
                <a:ea typeface="Fira Sans"/>
                <a:cs typeface="Fira Sans"/>
                <a:sym typeface="Fira Sans"/>
              </a:rPr>
              <a:t>ÉCONOMIQUE</a:t>
            </a:r>
            <a:endParaRPr sz="2400"/>
          </a:p>
        </p:txBody>
      </p:sp>
      <p:sp>
        <p:nvSpPr>
          <p:cNvPr id="243" name="Google Shape;243;p22"/>
          <p:cNvSpPr txBox="1"/>
          <p:nvPr/>
        </p:nvSpPr>
        <p:spPr>
          <a:xfrm>
            <a:off x="1311508" y="3852884"/>
            <a:ext cx="31983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1836B2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Free</a:t>
            </a:r>
            <a:endParaRPr sz="3000" dirty="0"/>
          </a:p>
        </p:txBody>
      </p:sp>
      <p:sp>
        <p:nvSpPr>
          <p:cNvPr id="245" name="Google Shape;245;p22"/>
          <p:cNvSpPr txBox="1"/>
          <p:nvPr/>
        </p:nvSpPr>
        <p:spPr>
          <a:xfrm>
            <a:off x="1311508" y="5796616"/>
            <a:ext cx="31983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 err="1">
                <a:solidFill>
                  <a:srgbClr val="1836B2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Licence</a:t>
            </a:r>
            <a:endParaRPr sz="3000" dirty="0"/>
          </a:p>
        </p:txBody>
      </p:sp>
      <p:sp>
        <p:nvSpPr>
          <p:cNvPr id="247" name="Google Shape;247;p22"/>
          <p:cNvSpPr txBox="1"/>
          <p:nvPr/>
        </p:nvSpPr>
        <p:spPr>
          <a:xfrm>
            <a:off x="1195112" y="7648422"/>
            <a:ext cx="370209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836B2"/>
                </a:solidFill>
                <a:latin typeface="Fira Sans Medium"/>
                <a:sym typeface="Fira Sans Medium"/>
              </a:rPr>
              <a:t>Coût</a:t>
            </a:r>
            <a:r>
              <a:rPr lang="en-US" sz="3000" dirty="0">
                <a:solidFill>
                  <a:srgbClr val="1836B2"/>
                </a:solidFill>
                <a:latin typeface="Fira Sans Medium"/>
                <a:sym typeface="Fira Sans Medium"/>
              </a:rPr>
              <a:t> pour 100cp</a:t>
            </a:r>
            <a:endParaRPr sz="2400" dirty="0"/>
          </a:p>
        </p:txBody>
      </p:sp>
      <p:sp>
        <p:nvSpPr>
          <p:cNvPr id="248" name="Google Shape;248;p22"/>
          <p:cNvSpPr txBox="1"/>
          <p:nvPr/>
        </p:nvSpPr>
        <p:spPr>
          <a:xfrm>
            <a:off x="1342710" y="8712214"/>
            <a:ext cx="31983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0" i="0" u="none" strike="noStrike" cap="none">
                <a:solidFill>
                  <a:srgbClr val="1836B2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Caractéristiques Spéciales</a:t>
            </a:r>
            <a:endParaRPr sz="2400"/>
          </a:p>
        </p:txBody>
      </p:sp>
      <p:sp>
        <p:nvSpPr>
          <p:cNvPr id="249" name="Google Shape;249;p22"/>
          <p:cNvSpPr txBox="1"/>
          <p:nvPr/>
        </p:nvSpPr>
        <p:spPr>
          <a:xfrm>
            <a:off x="5549359" y="2761318"/>
            <a:ext cx="21117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i="0" u="none" strike="noStrike" cap="none" dirty="0">
                <a:solidFill>
                  <a:srgbClr val="000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Interface</a:t>
            </a:r>
            <a:endParaRPr sz="3000" dirty="0"/>
          </a:p>
        </p:txBody>
      </p:sp>
      <p:sp>
        <p:nvSpPr>
          <p:cNvPr id="250" name="Google Shape;250;p22"/>
          <p:cNvSpPr txBox="1"/>
          <p:nvPr/>
        </p:nvSpPr>
        <p:spPr>
          <a:xfrm>
            <a:off x="8576666" y="2756957"/>
            <a:ext cx="21117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latin typeface="Fira Sans Medium"/>
                <a:ea typeface="Fira Sans Medium"/>
                <a:cs typeface="Fira Sans Medium"/>
                <a:sym typeface="Fira Sans Medium"/>
              </a:rPr>
              <a:t>Nombre</a:t>
            </a:r>
            <a:r>
              <a:rPr lang="en-US" sz="3000" dirty="0">
                <a:latin typeface="Fira Sans Medium"/>
                <a:ea typeface="Fira Sans Medium"/>
                <a:cs typeface="Fira Sans Medium"/>
                <a:sym typeface="Fira Sans Medium"/>
              </a:rPr>
              <a:t> cp</a:t>
            </a:r>
            <a:endParaRPr sz="3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1" name="Google Shape;251;p22"/>
          <p:cNvSpPr txBox="1"/>
          <p:nvPr/>
        </p:nvSpPr>
        <p:spPr>
          <a:xfrm>
            <a:off x="11603976" y="2756957"/>
            <a:ext cx="21117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latin typeface="Fira Sans Medium"/>
                <a:ea typeface="Fira Sans Medium"/>
                <a:cs typeface="Fira Sans Medium"/>
                <a:sym typeface="Fira Sans Medium"/>
              </a:rPr>
              <a:t>Licence</a:t>
            </a:r>
            <a:endParaRPr sz="3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2" name="Google Shape;252;p22"/>
          <p:cNvSpPr txBox="1"/>
          <p:nvPr/>
        </p:nvSpPr>
        <p:spPr>
          <a:xfrm>
            <a:off x="14631283" y="2756957"/>
            <a:ext cx="21117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Fira Sans Medium"/>
                <a:ea typeface="Fira Sans Medium"/>
                <a:cs typeface="Fira Sans Medium"/>
                <a:sym typeface="Fira Sans Medium"/>
              </a:rPr>
              <a:t>Forum </a:t>
            </a:r>
            <a:endParaRPr sz="3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3" name="Google Shape;253;p22"/>
          <p:cNvSpPr txBox="1"/>
          <p:nvPr/>
        </p:nvSpPr>
        <p:spPr>
          <a:xfrm>
            <a:off x="762274" y="2764650"/>
            <a:ext cx="3778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>
                <a:solidFill>
                  <a:srgbClr val="000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COMPOSANTES</a:t>
            </a:r>
            <a:endParaRPr sz="4000"/>
          </a:p>
        </p:txBody>
      </p:sp>
      <p:sp>
        <p:nvSpPr>
          <p:cNvPr id="254" name="Google Shape;254;p22"/>
          <p:cNvSpPr txBox="1"/>
          <p:nvPr/>
        </p:nvSpPr>
        <p:spPr>
          <a:xfrm>
            <a:off x="5549359" y="3853274"/>
            <a:ext cx="21117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Fira Sans Medium"/>
                <a:ea typeface="Fira Sans Medium"/>
                <a:cs typeface="Fira Sans Medium"/>
                <a:sym typeface="Fira Sans Medium"/>
              </a:rPr>
              <a:t>App</a:t>
            </a:r>
            <a:endParaRPr sz="3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5" name="Google Shape;255;p22"/>
          <p:cNvSpPr txBox="1"/>
          <p:nvPr/>
        </p:nvSpPr>
        <p:spPr>
          <a:xfrm>
            <a:off x="8576666" y="3846577"/>
            <a:ext cx="21117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Fira Sans Medium"/>
                <a:ea typeface="Fira Sans Medium"/>
                <a:cs typeface="Fira Sans Medium"/>
                <a:sym typeface="Fira Sans Medium"/>
              </a:rPr>
              <a:t>5cp/</a:t>
            </a:r>
            <a:r>
              <a:rPr lang="en-US" sz="3000" dirty="0" err="1">
                <a:latin typeface="Fira Sans Medium"/>
                <a:ea typeface="Fira Sans Medium"/>
                <a:cs typeface="Fira Sans Medium"/>
                <a:sym typeface="Fira Sans Medium"/>
              </a:rPr>
              <a:t>jr</a:t>
            </a:r>
            <a:endParaRPr sz="3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62" name="Google Shape;262;p22"/>
          <p:cNvSpPr txBox="1"/>
          <p:nvPr/>
        </p:nvSpPr>
        <p:spPr>
          <a:xfrm>
            <a:off x="5549359" y="5797005"/>
            <a:ext cx="21117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Fira Sans Medium"/>
                <a:ea typeface="Fira Sans Medium"/>
                <a:cs typeface="Fira Sans Medium"/>
                <a:sym typeface="Fira Sans Medium"/>
              </a:rPr>
              <a:t>App</a:t>
            </a:r>
            <a:endParaRPr sz="3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63" name="Google Shape;263;p22"/>
          <p:cNvSpPr txBox="1"/>
          <p:nvPr/>
        </p:nvSpPr>
        <p:spPr>
          <a:xfrm>
            <a:off x="8576666" y="5790309"/>
            <a:ext cx="21117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latin typeface="Fira Sans Medium"/>
                <a:ea typeface="Fira Sans Medium"/>
                <a:cs typeface="Fira Sans Medium"/>
                <a:sym typeface="Fira Sans Medium"/>
              </a:rPr>
              <a:t>Illimité</a:t>
            </a:r>
            <a:endParaRPr sz="3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0" name="Google Shape;270;p22"/>
          <p:cNvSpPr txBox="1"/>
          <p:nvPr/>
        </p:nvSpPr>
        <p:spPr>
          <a:xfrm>
            <a:off x="5498791" y="7648422"/>
            <a:ext cx="1021307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latin typeface="Fira Sans Medium"/>
                <a:ea typeface="Fira Sans Medium"/>
                <a:cs typeface="Fira Sans Medium"/>
                <a:sym typeface="Fira Sans Medium"/>
              </a:rPr>
              <a:t>2500 Fr par </a:t>
            </a:r>
            <a:r>
              <a:rPr lang="en-US" sz="3000" dirty="0" err="1">
                <a:latin typeface="Fira Sans Medium"/>
                <a:ea typeface="Fira Sans Medium"/>
                <a:cs typeface="Fira Sans Medium"/>
                <a:sym typeface="Fira Sans Medium"/>
              </a:rPr>
              <a:t>personnes</a:t>
            </a:r>
            <a:r>
              <a:rPr lang="en-US" sz="3000" dirty="0">
                <a:latin typeface="Fira Sans Medium"/>
                <a:ea typeface="Fira Sans Medium"/>
                <a:cs typeface="Fira Sans Medium"/>
                <a:sym typeface="Fira Sans Medium"/>
              </a:rPr>
              <a:t>, par </a:t>
            </a:r>
            <a:r>
              <a:rPr lang="en-US" sz="3000" dirty="0" err="1">
                <a:latin typeface="Fira Sans Medium"/>
                <a:ea typeface="Fira Sans Medium"/>
                <a:cs typeface="Fira Sans Medium"/>
                <a:sym typeface="Fira Sans Medium"/>
              </a:rPr>
              <a:t>évalution</a:t>
            </a:r>
            <a:endParaRPr sz="3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45" name="Google Shape;240;p22">
            <a:extLst>
              <a:ext uri="{FF2B5EF4-FFF2-40B4-BE49-F238E27FC236}">
                <a16:creationId xmlns:a16="http://schemas.microsoft.com/office/drawing/2014/main" id="{3A898490-5910-4B7E-9178-5E37B29815A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541832" y="3865844"/>
            <a:ext cx="260009" cy="345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276;p22">
            <a:extLst>
              <a:ext uri="{FF2B5EF4-FFF2-40B4-BE49-F238E27FC236}">
                <a16:creationId xmlns:a16="http://schemas.microsoft.com/office/drawing/2014/main" id="{F45CCC38-3561-4F88-8360-95B5D0C60D5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51862" y="3811315"/>
            <a:ext cx="260009" cy="345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raphique 2">
            <a:extLst>
              <a:ext uri="{FF2B5EF4-FFF2-40B4-BE49-F238E27FC236}">
                <a16:creationId xmlns:a16="http://schemas.microsoft.com/office/drawing/2014/main" id="{F4B14A80-30E9-4CFC-9591-B86255EDC0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444654" y="5617055"/>
            <a:ext cx="714374" cy="714374"/>
          </a:xfrm>
          <a:prstGeom prst="rect">
            <a:avLst/>
          </a:prstGeom>
        </p:spPr>
      </p:pic>
      <p:pic>
        <p:nvPicPr>
          <p:cNvPr id="49" name="Graphique 48">
            <a:extLst>
              <a:ext uri="{FF2B5EF4-FFF2-40B4-BE49-F238E27FC236}">
                <a16:creationId xmlns:a16="http://schemas.microsoft.com/office/drawing/2014/main" id="{915155F2-8D28-493C-8334-755172CD06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224679" y="5625185"/>
            <a:ext cx="714374" cy="71437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852543" y="632486"/>
            <a:ext cx="2114947" cy="19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44353" y="7687614"/>
            <a:ext cx="2114947" cy="19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4"/>
          <p:cNvSpPr/>
          <p:nvPr/>
        </p:nvSpPr>
        <p:spPr>
          <a:xfrm rot="-5400000">
            <a:off x="10789149" y="2173002"/>
            <a:ext cx="7417275" cy="4800891"/>
          </a:xfrm>
          <a:custGeom>
            <a:avLst/>
            <a:gdLst/>
            <a:ahLst/>
            <a:cxnLst/>
            <a:rect l="l" t="t" r="r" b="b"/>
            <a:pathLst>
              <a:path w="1923367" h="1244915" extrusionOk="0">
                <a:moveTo>
                  <a:pt x="1798906" y="1244915"/>
                </a:moveTo>
                <a:lnTo>
                  <a:pt x="124460" y="1244915"/>
                </a:lnTo>
                <a:cubicBezTo>
                  <a:pt x="55880" y="1244915"/>
                  <a:pt x="0" y="1189034"/>
                  <a:pt x="0" y="1120454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1798907" y="0"/>
                </a:lnTo>
                <a:cubicBezTo>
                  <a:pt x="1867487" y="0"/>
                  <a:pt x="1923367" y="55880"/>
                  <a:pt x="1923367" y="124460"/>
                </a:cubicBezTo>
                <a:lnTo>
                  <a:pt x="1923367" y="1120455"/>
                </a:lnTo>
                <a:cubicBezTo>
                  <a:pt x="1923367" y="1189035"/>
                  <a:pt x="1867487" y="1244915"/>
                  <a:pt x="1798907" y="1244915"/>
                </a:cubicBezTo>
                <a:close/>
              </a:path>
            </a:pathLst>
          </a:custGeom>
          <a:solidFill>
            <a:srgbClr val="75C7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4" name="Google Shape;314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30703" y="2157943"/>
            <a:ext cx="8073573" cy="68625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5" name="Google Shape;315;p24"/>
          <p:cNvGrpSpPr/>
          <p:nvPr/>
        </p:nvGrpSpPr>
        <p:grpSpPr>
          <a:xfrm>
            <a:off x="796222" y="718000"/>
            <a:ext cx="9717750" cy="5784404"/>
            <a:chOff x="-309970" y="-414267"/>
            <a:chExt cx="12957000" cy="7712538"/>
          </a:xfrm>
        </p:grpSpPr>
        <p:sp>
          <p:nvSpPr>
            <p:cNvPr id="316" name="Google Shape;316;p24"/>
            <p:cNvSpPr txBox="1"/>
            <p:nvPr/>
          </p:nvSpPr>
          <p:spPr>
            <a:xfrm>
              <a:off x="-309970" y="5786798"/>
              <a:ext cx="129570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00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12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24"/>
            <p:cNvSpPr txBox="1"/>
            <p:nvPr/>
          </p:nvSpPr>
          <p:spPr>
            <a:xfrm>
              <a:off x="298967" y="-414267"/>
              <a:ext cx="11411100" cy="77125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12"/>
                <a:buFont typeface="Arial"/>
                <a:buNone/>
              </a:pPr>
              <a:r>
                <a:rPr lang="en-US" sz="6712" b="0" i="0" u="none" strike="noStrike" cap="none" dirty="0">
                  <a:solidFill>
                    <a:srgbClr val="0048CD"/>
                  </a:solidFill>
                  <a:latin typeface="Arial"/>
                  <a:ea typeface="Arial"/>
                  <a:cs typeface="Arial"/>
                  <a:sym typeface="Arial"/>
                </a:rPr>
                <a:t>Notre devise, </a:t>
              </a:r>
              <a:r>
                <a:rPr lang="en-US" sz="6712" b="0" i="0" u="none" strike="noStrike" cap="none" dirty="0" err="1">
                  <a:solidFill>
                    <a:srgbClr val="0048CD"/>
                  </a:solidFill>
                  <a:latin typeface="Arial"/>
                  <a:ea typeface="Arial"/>
                  <a:cs typeface="Arial"/>
                  <a:sym typeface="Arial"/>
                </a:rPr>
                <a:t>L’intelligence</a:t>
              </a:r>
              <a:r>
                <a:rPr lang="en-US" sz="6712" b="0" i="0" u="none" strike="noStrike" cap="none" dirty="0">
                  <a:solidFill>
                    <a:srgbClr val="0048CD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6712" b="0" i="0" u="none" strike="noStrike" cap="none" dirty="0" err="1">
                  <a:solidFill>
                    <a:srgbClr val="0048CD"/>
                  </a:solidFill>
                  <a:latin typeface="Arial"/>
                  <a:ea typeface="Arial"/>
                  <a:cs typeface="Arial"/>
                  <a:sym typeface="Arial"/>
                </a:rPr>
                <a:t>artificielle</a:t>
              </a:r>
              <a:r>
                <a:rPr lang="en-US" sz="6712" b="0" i="0" u="none" strike="noStrike" cap="none" dirty="0">
                  <a:solidFill>
                    <a:srgbClr val="0048CD"/>
                  </a:solidFill>
                  <a:latin typeface="Arial"/>
                  <a:ea typeface="Arial"/>
                  <a:cs typeface="Arial"/>
                  <a:sym typeface="Arial"/>
                </a:rPr>
                <a:t> au service de </a:t>
              </a:r>
              <a:r>
                <a:rPr lang="en-US" sz="6712" b="0" i="0" u="none" strike="noStrike" cap="none" dirty="0" err="1">
                  <a:solidFill>
                    <a:srgbClr val="0048CD"/>
                  </a:solidFill>
                  <a:latin typeface="Arial"/>
                  <a:ea typeface="Arial"/>
                  <a:cs typeface="Arial"/>
                  <a:sym typeface="Arial"/>
                </a:rPr>
                <a:t>l’enseignement</a:t>
              </a:r>
              <a:endParaRPr sz="3199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213</Words>
  <Application>Microsoft Office PowerPoint</Application>
  <PresentationFormat>Personnalisé</PresentationFormat>
  <Paragraphs>70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20" baseType="lpstr">
      <vt:lpstr>Arial</vt:lpstr>
      <vt:lpstr>Inknut Antiqua Medium</vt:lpstr>
      <vt:lpstr>Source Sans Pro Black</vt:lpstr>
      <vt:lpstr>Fira Sans</vt:lpstr>
      <vt:lpstr>Space Mono</vt:lpstr>
      <vt:lpstr>Inknut Antiqua</vt:lpstr>
      <vt:lpstr>Wingdings</vt:lpstr>
      <vt:lpstr>Calibri</vt:lpstr>
      <vt:lpstr>Fira Sans Medium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KABLAM EDJABROU ULRICH BLANCHARD</cp:lastModifiedBy>
  <cp:revision>2</cp:revision>
  <dcterms:modified xsi:type="dcterms:W3CDTF">2022-04-02T13:37:14Z</dcterms:modified>
</cp:coreProperties>
</file>